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 name="Shape 307"/>
          <p:cNvSpPr>
            <a:spLocks noGrp="1" noRot="1" noChangeAspect="1"/>
          </p:cNvSpPr>
          <p:nvPr>
            <p:ph type="sldImg"/>
          </p:nvPr>
        </p:nvSpPr>
        <p:spPr>
          <a:xfrm>
            <a:off x="1143000" y="685800"/>
            <a:ext cx="4572000" cy="3429000"/>
          </a:xfrm>
          <a:prstGeom prst="rect">
            <a:avLst/>
          </a:prstGeom>
        </p:spPr>
        <p:txBody>
          <a:bodyPr/>
          <a:lstStyle/>
          <a:p>
            <a:endParaRPr/>
          </a:p>
        </p:txBody>
      </p:sp>
      <p:sp>
        <p:nvSpPr>
          <p:cNvPr id="308" name="Shape 30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a:spLocks noGrp="1"/>
          </p:cNvSpPr>
          <p:nvPr>
            <p:ph type="title"/>
          </p:nvPr>
        </p:nvSpPr>
        <p:spPr>
          <a:prstGeom prst="rect">
            <a:avLst/>
          </a:prstGeom>
        </p:spPr>
        <p:txBody>
          <a:bodyPr/>
          <a:lstStyle/>
          <a:p>
            <a:r>
              <a:t>Title Text</a:t>
            </a:r>
          </a:p>
        </p:txBody>
      </p:sp>
      <p:sp>
        <p:nvSpPr>
          <p:cNvPr id="93"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0" name="Title Text"/>
          <p:cNvSpPr>
            <a:spLocks noGrp="1"/>
          </p:cNvSpPr>
          <p:nvPr>
            <p:ph type="title"/>
          </p:nvPr>
        </p:nvSpPr>
        <p:spPr>
          <a:xfrm>
            <a:off x="685800" y="2130425"/>
            <a:ext cx="7772400" cy="1470025"/>
          </a:xfrm>
          <a:prstGeom prst="rect">
            <a:avLst/>
          </a:prstGeom>
        </p:spPr>
        <p:txBody>
          <a:bodyPr/>
          <a:lstStyle>
            <a:lvl1pPr>
              <a:defRPr b="1" i="1">
                <a:latin typeface="Arial"/>
                <a:ea typeface="Arial"/>
                <a:cs typeface="Arial"/>
                <a:sym typeface="Arial"/>
              </a:defRPr>
            </a:lvl1pPr>
          </a:lstStyle>
          <a:p>
            <a:r>
              <a:t>Title Text</a:t>
            </a:r>
          </a:p>
        </p:txBody>
      </p:sp>
      <p:sp>
        <p:nvSpPr>
          <p:cNvPr id="111"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b="1">
                <a:solidFill>
                  <a:srgbClr val="FFFFFF"/>
                </a:solidFill>
                <a:latin typeface="Arial"/>
                <a:ea typeface="Arial"/>
                <a:cs typeface="Arial"/>
                <a:sym typeface="Arial"/>
              </a:defRPr>
            </a:lvl1pPr>
            <a:lvl2pPr marL="0" indent="457200" algn="ctr">
              <a:buSzTx/>
              <a:buFontTx/>
              <a:buNone/>
              <a:defRPr b="1">
                <a:solidFill>
                  <a:srgbClr val="FFFFFF"/>
                </a:solidFill>
                <a:latin typeface="Arial"/>
                <a:ea typeface="Arial"/>
                <a:cs typeface="Arial"/>
                <a:sym typeface="Arial"/>
              </a:defRPr>
            </a:lvl2pPr>
            <a:lvl3pPr marL="0" indent="914400" algn="ctr">
              <a:buSzTx/>
              <a:buFontTx/>
              <a:buNone/>
              <a:defRPr b="1">
                <a:solidFill>
                  <a:srgbClr val="FFFFFF"/>
                </a:solidFill>
                <a:latin typeface="Arial"/>
                <a:ea typeface="Arial"/>
                <a:cs typeface="Arial"/>
                <a:sym typeface="Arial"/>
              </a:defRPr>
            </a:lvl3pPr>
            <a:lvl4pPr marL="0" indent="1371600" algn="ctr">
              <a:buSzTx/>
              <a:buFontTx/>
              <a:buNone/>
              <a:defRPr b="1">
                <a:solidFill>
                  <a:srgbClr val="FFFFFF"/>
                </a:solidFill>
                <a:latin typeface="Arial"/>
                <a:ea typeface="Arial"/>
                <a:cs typeface="Arial"/>
                <a:sym typeface="Arial"/>
              </a:defRPr>
            </a:lvl4pPr>
            <a:lvl5pPr marL="0" indent="1828800" algn="ctr">
              <a:buSzTx/>
              <a:buFontTx/>
              <a:buNone/>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12"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Content">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9" name="Title Text"/>
          <p:cNvSpPr>
            <a:spLocks noGrp="1"/>
          </p:cNvSpPr>
          <p:nvPr>
            <p:ph type="title"/>
          </p:nvPr>
        </p:nvSpPr>
        <p:spPr>
          <a:xfrm>
            <a:off x="685800" y="609600"/>
            <a:ext cx="7772400" cy="1143000"/>
          </a:xfrm>
          <a:prstGeom prst="rect">
            <a:avLst/>
          </a:prstGeom>
        </p:spPr>
        <p:txBody>
          <a:bodyPr/>
          <a:lstStyle>
            <a:lvl1pPr>
              <a:defRPr b="1" i="1">
                <a:latin typeface="Arial"/>
                <a:ea typeface="Arial"/>
                <a:cs typeface="Arial"/>
                <a:sym typeface="Arial"/>
              </a:defRPr>
            </a:lvl1pPr>
          </a:lstStyle>
          <a:p>
            <a:r>
              <a:t>Title Text</a:t>
            </a:r>
          </a:p>
        </p:txBody>
      </p:sp>
      <p:sp>
        <p:nvSpPr>
          <p:cNvPr id="120" name="Body Level One…"/>
          <p:cNvSpPr>
            <a:spLocks noGrp="1"/>
          </p:cNvSpPr>
          <p:nvPr>
            <p:ph type="body" idx="1"/>
          </p:nvPr>
        </p:nvSpPr>
        <p:spPr>
          <a:xfrm>
            <a:off x="685800" y="1981200"/>
            <a:ext cx="7772400" cy="4114800"/>
          </a:xfrm>
          <a:prstGeom prst="rect">
            <a:avLst/>
          </a:prstGeom>
        </p:spPr>
        <p:txBody>
          <a:bodyPr/>
          <a:lstStyle>
            <a:lvl1pPr>
              <a:buFontTx/>
              <a:defRPr b="1">
                <a:solidFill>
                  <a:srgbClr val="FFFFFF"/>
                </a:solidFill>
                <a:latin typeface="Arial"/>
                <a:ea typeface="Arial"/>
                <a:cs typeface="Arial"/>
                <a:sym typeface="Arial"/>
              </a:defRPr>
            </a:lvl1pPr>
            <a:lvl2pPr>
              <a:buFontTx/>
              <a:buChar char="✓"/>
              <a:defRPr b="1">
                <a:solidFill>
                  <a:srgbClr val="FFFFFF"/>
                </a:solidFill>
                <a:latin typeface="Arial"/>
                <a:ea typeface="Arial"/>
                <a:cs typeface="Arial"/>
                <a:sym typeface="Arial"/>
              </a:defRPr>
            </a:lvl2pPr>
            <a:lvl3pPr>
              <a:buFontTx/>
              <a:defRPr b="1">
                <a:solidFill>
                  <a:srgbClr val="FFFFFF"/>
                </a:solidFill>
                <a:latin typeface="Arial"/>
                <a:ea typeface="Arial"/>
                <a:cs typeface="Arial"/>
                <a:sym typeface="Arial"/>
              </a:defRPr>
            </a:lvl3pPr>
            <a:lvl4pPr>
              <a:buFontTx/>
              <a:defRPr b="1">
                <a:solidFill>
                  <a:srgbClr val="FFFFFF"/>
                </a:solidFill>
                <a:latin typeface="Arial"/>
                <a:ea typeface="Arial"/>
                <a:cs typeface="Arial"/>
                <a:sym typeface="Arial"/>
              </a:defRPr>
            </a:lvl4pPr>
            <a:lvl5pPr>
              <a:buFontTx/>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21"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ction Header">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8" name="Title Text"/>
          <p:cNvSpPr>
            <a:spLocks noGrp="1"/>
          </p:cNvSpPr>
          <p:nvPr>
            <p:ph type="title"/>
          </p:nvPr>
        </p:nvSpPr>
        <p:spPr>
          <a:xfrm>
            <a:off x="722312" y="4406900"/>
            <a:ext cx="7772401" cy="1362075"/>
          </a:xfrm>
          <a:prstGeom prst="rect">
            <a:avLst/>
          </a:prstGeom>
        </p:spPr>
        <p:txBody>
          <a:bodyPr anchor="t"/>
          <a:lstStyle>
            <a:lvl1pPr algn="l">
              <a:defRPr sz="4000" b="1" i="1" cap="all">
                <a:latin typeface="Arial"/>
                <a:ea typeface="Arial"/>
                <a:cs typeface="Arial"/>
                <a:sym typeface="Arial"/>
              </a:defRPr>
            </a:lvl1pPr>
          </a:lstStyle>
          <a:p>
            <a:r>
              <a:t>Title Text</a:t>
            </a:r>
          </a:p>
        </p:txBody>
      </p:sp>
      <p:sp>
        <p:nvSpPr>
          <p:cNvPr id="129"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b="1">
                <a:solidFill>
                  <a:srgbClr val="FFFFFF"/>
                </a:solidFill>
                <a:latin typeface="Arial"/>
                <a:ea typeface="Arial"/>
                <a:cs typeface="Arial"/>
                <a:sym typeface="Arial"/>
              </a:defRPr>
            </a:lvl1pPr>
            <a:lvl2pPr marL="0" indent="457200">
              <a:spcBef>
                <a:spcPts val="400"/>
              </a:spcBef>
              <a:buSzTx/>
              <a:buFontTx/>
              <a:buNone/>
              <a:defRPr sz="2000" b="1">
                <a:solidFill>
                  <a:srgbClr val="FFFFFF"/>
                </a:solidFill>
                <a:latin typeface="Arial"/>
                <a:ea typeface="Arial"/>
                <a:cs typeface="Arial"/>
                <a:sym typeface="Arial"/>
              </a:defRPr>
            </a:lvl2pPr>
            <a:lvl3pPr marL="0" indent="914400">
              <a:spcBef>
                <a:spcPts val="400"/>
              </a:spcBef>
              <a:buSzTx/>
              <a:buFontTx/>
              <a:buNone/>
              <a:defRPr sz="2000" b="1">
                <a:solidFill>
                  <a:srgbClr val="FFFFFF"/>
                </a:solidFill>
                <a:latin typeface="Arial"/>
                <a:ea typeface="Arial"/>
                <a:cs typeface="Arial"/>
                <a:sym typeface="Arial"/>
              </a:defRPr>
            </a:lvl3pPr>
            <a:lvl4pPr marL="0" indent="1371600">
              <a:spcBef>
                <a:spcPts val="400"/>
              </a:spcBef>
              <a:buSzTx/>
              <a:buFontTx/>
              <a:buNone/>
              <a:defRPr sz="2000" b="1">
                <a:solidFill>
                  <a:srgbClr val="FFFFFF"/>
                </a:solidFill>
                <a:latin typeface="Arial"/>
                <a:ea typeface="Arial"/>
                <a:cs typeface="Arial"/>
                <a:sym typeface="Arial"/>
              </a:defRPr>
            </a:lvl4pPr>
            <a:lvl5pPr marL="0" indent="1828800">
              <a:spcBef>
                <a:spcPts val="400"/>
              </a:spcBef>
              <a:buSzTx/>
              <a:buFontTx/>
              <a:buNone/>
              <a:defRPr sz="2000"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30"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wo Content">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7" name="Title Text"/>
          <p:cNvSpPr>
            <a:spLocks noGrp="1"/>
          </p:cNvSpPr>
          <p:nvPr>
            <p:ph type="title"/>
          </p:nvPr>
        </p:nvSpPr>
        <p:spPr>
          <a:xfrm>
            <a:off x="685800" y="609600"/>
            <a:ext cx="7772400" cy="1143000"/>
          </a:xfrm>
          <a:prstGeom prst="rect">
            <a:avLst/>
          </a:prstGeom>
        </p:spPr>
        <p:txBody>
          <a:bodyPr/>
          <a:lstStyle>
            <a:lvl1pPr>
              <a:defRPr b="1" i="1">
                <a:latin typeface="Arial"/>
                <a:ea typeface="Arial"/>
                <a:cs typeface="Arial"/>
                <a:sym typeface="Arial"/>
              </a:defRPr>
            </a:lvl1pPr>
          </a:lstStyle>
          <a:p>
            <a:r>
              <a:t>Title Text</a:t>
            </a:r>
          </a:p>
        </p:txBody>
      </p:sp>
      <p:sp>
        <p:nvSpPr>
          <p:cNvPr id="138" name="Body Level One…"/>
          <p:cNvSpPr>
            <a:spLocks noGrp="1"/>
          </p:cNvSpPr>
          <p:nvPr>
            <p:ph type="body" sz="half" idx="1"/>
          </p:nvPr>
        </p:nvSpPr>
        <p:spPr>
          <a:xfrm>
            <a:off x="685800" y="1981200"/>
            <a:ext cx="3810000" cy="4114800"/>
          </a:xfrm>
          <a:prstGeom prst="rect">
            <a:avLst/>
          </a:prstGeom>
        </p:spPr>
        <p:txBody>
          <a:bodyPr/>
          <a:lstStyle>
            <a:lvl1pPr>
              <a:spcBef>
                <a:spcPts val="600"/>
              </a:spcBef>
              <a:buFontTx/>
              <a:defRPr sz="2800" b="1">
                <a:solidFill>
                  <a:srgbClr val="FFFFFF"/>
                </a:solidFill>
                <a:latin typeface="Arial"/>
                <a:ea typeface="Arial"/>
                <a:cs typeface="Arial"/>
                <a:sym typeface="Arial"/>
              </a:defRPr>
            </a:lvl1pPr>
            <a:lvl2pPr marL="790575" indent="-333375">
              <a:spcBef>
                <a:spcPts val="600"/>
              </a:spcBef>
              <a:buFontTx/>
              <a:buChar char="✓"/>
              <a:defRPr sz="2800" b="1">
                <a:solidFill>
                  <a:srgbClr val="FFFFFF"/>
                </a:solidFill>
                <a:latin typeface="Arial"/>
                <a:ea typeface="Arial"/>
                <a:cs typeface="Arial"/>
                <a:sym typeface="Arial"/>
              </a:defRPr>
            </a:lvl2pPr>
            <a:lvl3pPr marL="1234439" indent="-320039">
              <a:spcBef>
                <a:spcPts val="600"/>
              </a:spcBef>
              <a:buFontTx/>
              <a:defRPr sz="2800" b="1">
                <a:solidFill>
                  <a:srgbClr val="FFFFFF"/>
                </a:solidFill>
                <a:latin typeface="Arial"/>
                <a:ea typeface="Arial"/>
                <a:cs typeface="Arial"/>
                <a:sym typeface="Arial"/>
              </a:defRPr>
            </a:lvl3pPr>
            <a:lvl4pPr marL="1727200" indent="-355600">
              <a:spcBef>
                <a:spcPts val="600"/>
              </a:spcBef>
              <a:buFontTx/>
              <a:defRPr sz="2800" b="1">
                <a:solidFill>
                  <a:srgbClr val="FFFFFF"/>
                </a:solidFill>
                <a:latin typeface="Arial"/>
                <a:ea typeface="Arial"/>
                <a:cs typeface="Arial"/>
                <a:sym typeface="Arial"/>
              </a:defRPr>
            </a:lvl4pPr>
            <a:lvl5pPr marL="2184400" indent="-355600">
              <a:spcBef>
                <a:spcPts val="600"/>
              </a:spcBef>
              <a:buFontTx/>
              <a:defRPr sz="2800"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39"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omparis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6" name="Title Text"/>
          <p:cNvSpPr>
            <a:spLocks noGrp="1"/>
          </p:cNvSpPr>
          <p:nvPr>
            <p:ph type="title"/>
          </p:nvPr>
        </p:nvSpPr>
        <p:spPr>
          <a:prstGeom prst="rect">
            <a:avLst/>
          </a:prstGeom>
        </p:spPr>
        <p:txBody>
          <a:bodyPr/>
          <a:lstStyle>
            <a:lvl1pPr>
              <a:defRPr b="1" i="1">
                <a:latin typeface="Arial"/>
                <a:ea typeface="Arial"/>
                <a:cs typeface="Arial"/>
                <a:sym typeface="Arial"/>
              </a:defRPr>
            </a:lvl1pPr>
          </a:lstStyle>
          <a:p>
            <a:r>
              <a:t>Title Text</a:t>
            </a:r>
          </a:p>
        </p:txBody>
      </p:sp>
      <p:sp>
        <p:nvSpPr>
          <p:cNvPr id="147"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solidFill>
                  <a:srgbClr val="FFFFFF"/>
                </a:solidFill>
                <a:latin typeface="Arial"/>
                <a:ea typeface="Arial"/>
                <a:cs typeface="Arial"/>
                <a:sym typeface="Arial"/>
              </a:defRPr>
            </a:lvl1pPr>
            <a:lvl2pPr marL="0" indent="457200">
              <a:spcBef>
                <a:spcPts val="500"/>
              </a:spcBef>
              <a:buSzTx/>
              <a:buFontTx/>
              <a:buNone/>
              <a:defRPr sz="2400" b="1">
                <a:solidFill>
                  <a:srgbClr val="FFFFFF"/>
                </a:solidFill>
                <a:latin typeface="Arial"/>
                <a:ea typeface="Arial"/>
                <a:cs typeface="Arial"/>
                <a:sym typeface="Arial"/>
              </a:defRPr>
            </a:lvl2pPr>
            <a:lvl3pPr marL="0" indent="914400">
              <a:spcBef>
                <a:spcPts val="500"/>
              </a:spcBef>
              <a:buSzTx/>
              <a:buFontTx/>
              <a:buNone/>
              <a:defRPr sz="2400" b="1">
                <a:solidFill>
                  <a:srgbClr val="FFFFFF"/>
                </a:solidFill>
                <a:latin typeface="Arial"/>
                <a:ea typeface="Arial"/>
                <a:cs typeface="Arial"/>
                <a:sym typeface="Arial"/>
              </a:defRPr>
            </a:lvl3pPr>
            <a:lvl4pPr marL="0" indent="1371600">
              <a:spcBef>
                <a:spcPts val="500"/>
              </a:spcBef>
              <a:buSzTx/>
              <a:buFontTx/>
              <a:buNone/>
              <a:defRPr sz="2400" b="1">
                <a:solidFill>
                  <a:srgbClr val="FFFFFF"/>
                </a:solidFill>
                <a:latin typeface="Arial"/>
                <a:ea typeface="Arial"/>
                <a:cs typeface="Arial"/>
                <a:sym typeface="Arial"/>
              </a:defRPr>
            </a:lvl4pPr>
            <a:lvl5pPr marL="0" indent="1828800">
              <a:spcBef>
                <a:spcPts val="500"/>
              </a:spcBef>
              <a:buSzTx/>
              <a:buFontTx/>
              <a:buNone/>
              <a:defRPr sz="2400"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48"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solidFill>
                  <a:srgbClr val="FFFFFF"/>
                </a:solidFill>
                <a:latin typeface="Arial"/>
                <a:ea typeface="Arial"/>
                <a:cs typeface="Arial"/>
                <a:sym typeface="Arial"/>
              </a:defRPr>
            </a:pPr>
            <a:endParaRPr/>
          </a:p>
        </p:txBody>
      </p:sp>
      <p:sp>
        <p:nvSpPr>
          <p:cNvPr id="149"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Only">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56" name="Title Text"/>
          <p:cNvSpPr>
            <a:spLocks noGrp="1"/>
          </p:cNvSpPr>
          <p:nvPr>
            <p:ph type="title"/>
          </p:nvPr>
        </p:nvSpPr>
        <p:spPr>
          <a:xfrm>
            <a:off x="685800" y="609600"/>
            <a:ext cx="7772400" cy="1143000"/>
          </a:xfrm>
          <a:prstGeom prst="rect">
            <a:avLst/>
          </a:prstGeom>
        </p:spPr>
        <p:txBody>
          <a:bodyPr/>
          <a:lstStyle>
            <a:lvl1pPr>
              <a:defRPr b="1" i="1">
                <a:latin typeface="Arial"/>
                <a:ea typeface="Arial"/>
                <a:cs typeface="Arial"/>
                <a:sym typeface="Arial"/>
              </a:defRPr>
            </a:lvl1pPr>
          </a:lstStyle>
          <a:p>
            <a:r>
              <a:t>Title Text</a:t>
            </a:r>
          </a:p>
        </p:txBody>
      </p:sp>
      <p:sp>
        <p:nvSpPr>
          <p:cNvPr id="157"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lank">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64"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ontent with Capti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71" name="Title Text"/>
          <p:cNvSpPr>
            <a:spLocks noGrp="1"/>
          </p:cNvSpPr>
          <p:nvPr>
            <p:ph type="title"/>
          </p:nvPr>
        </p:nvSpPr>
        <p:spPr>
          <a:xfrm>
            <a:off x="457200" y="273050"/>
            <a:ext cx="3008314" cy="1162050"/>
          </a:xfrm>
          <a:prstGeom prst="rect">
            <a:avLst/>
          </a:prstGeom>
        </p:spPr>
        <p:txBody>
          <a:bodyPr anchor="b"/>
          <a:lstStyle>
            <a:lvl1pPr algn="l">
              <a:defRPr sz="2000" b="1" i="1">
                <a:latin typeface="Arial"/>
                <a:ea typeface="Arial"/>
                <a:cs typeface="Arial"/>
                <a:sym typeface="Arial"/>
              </a:defRPr>
            </a:lvl1pPr>
          </a:lstStyle>
          <a:p>
            <a:r>
              <a:t>Title Text</a:t>
            </a:r>
          </a:p>
        </p:txBody>
      </p:sp>
      <p:sp>
        <p:nvSpPr>
          <p:cNvPr id="172" name="Body Level One…"/>
          <p:cNvSpPr>
            <a:spLocks noGrp="1"/>
          </p:cNvSpPr>
          <p:nvPr>
            <p:ph type="body" idx="1"/>
          </p:nvPr>
        </p:nvSpPr>
        <p:spPr>
          <a:xfrm>
            <a:off x="3575050" y="273050"/>
            <a:ext cx="5111750" cy="5853113"/>
          </a:xfrm>
          <a:prstGeom prst="rect">
            <a:avLst/>
          </a:prstGeom>
        </p:spPr>
        <p:txBody>
          <a:bodyPr/>
          <a:lstStyle>
            <a:lvl1pPr>
              <a:buFontTx/>
              <a:defRPr b="1">
                <a:solidFill>
                  <a:srgbClr val="FFFFFF"/>
                </a:solidFill>
                <a:latin typeface="Arial"/>
                <a:ea typeface="Arial"/>
                <a:cs typeface="Arial"/>
                <a:sym typeface="Arial"/>
              </a:defRPr>
            </a:lvl1pPr>
            <a:lvl2pPr>
              <a:buFontTx/>
              <a:buChar char="✓"/>
              <a:defRPr b="1">
                <a:solidFill>
                  <a:srgbClr val="FFFFFF"/>
                </a:solidFill>
                <a:latin typeface="Arial"/>
                <a:ea typeface="Arial"/>
                <a:cs typeface="Arial"/>
                <a:sym typeface="Arial"/>
              </a:defRPr>
            </a:lvl2pPr>
            <a:lvl3pPr>
              <a:buFontTx/>
              <a:defRPr b="1">
                <a:solidFill>
                  <a:srgbClr val="FFFFFF"/>
                </a:solidFill>
                <a:latin typeface="Arial"/>
                <a:ea typeface="Arial"/>
                <a:cs typeface="Arial"/>
                <a:sym typeface="Arial"/>
              </a:defRPr>
            </a:lvl3pPr>
            <a:lvl4pPr>
              <a:buFontTx/>
              <a:defRPr b="1">
                <a:solidFill>
                  <a:srgbClr val="FFFFFF"/>
                </a:solidFill>
                <a:latin typeface="Arial"/>
                <a:ea typeface="Arial"/>
                <a:cs typeface="Arial"/>
                <a:sym typeface="Arial"/>
              </a:defRPr>
            </a:lvl4pPr>
            <a:lvl5pPr>
              <a:buFontTx/>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73"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b="1">
                <a:solidFill>
                  <a:srgbClr val="FFFFFF"/>
                </a:solidFill>
                <a:latin typeface="Arial"/>
                <a:ea typeface="Arial"/>
                <a:cs typeface="Arial"/>
                <a:sym typeface="Arial"/>
              </a:defRPr>
            </a:pPr>
            <a:endParaRPr/>
          </a:p>
        </p:txBody>
      </p:sp>
      <p:sp>
        <p:nvSpPr>
          <p:cNvPr id="174"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a:spLocks noGrp="1"/>
          </p:cNvSpPr>
          <p:nvPr>
            <p:ph type="title"/>
          </p:nvPr>
        </p:nvSpPr>
        <p:spPr>
          <a:prstGeom prst="rect">
            <a:avLst/>
          </a:prstGeom>
        </p:spPr>
        <p:txBody>
          <a:bodyPr/>
          <a:lstStyle/>
          <a:p>
            <a:r>
              <a:t>Title Text</a:t>
            </a:r>
          </a:p>
        </p:txBody>
      </p:sp>
      <p:sp>
        <p:nvSpPr>
          <p:cNvPr id="21"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Picture with Capti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1" name="Title Text"/>
          <p:cNvSpPr>
            <a:spLocks noGrp="1"/>
          </p:cNvSpPr>
          <p:nvPr>
            <p:ph type="title"/>
          </p:nvPr>
        </p:nvSpPr>
        <p:spPr>
          <a:xfrm>
            <a:off x="1792288" y="4800600"/>
            <a:ext cx="5486401" cy="566738"/>
          </a:xfrm>
          <a:prstGeom prst="rect">
            <a:avLst/>
          </a:prstGeom>
        </p:spPr>
        <p:txBody>
          <a:bodyPr anchor="b"/>
          <a:lstStyle>
            <a:lvl1pPr algn="l">
              <a:defRPr sz="2000" b="1" i="1">
                <a:latin typeface="Arial"/>
                <a:ea typeface="Arial"/>
                <a:cs typeface="Arial"/>
                <a:sym typeface="Arial"/>
              </a:defRPr>
            </a:lvl1pPr>
          </a:lstStyle>
          <a:p>
            <a:r>
              <a:t>Title Text</a:t>
            </a:r>
          </a:p>
        </p:txBody>
      </p:sp>
      <p:sp>
        <p:nvSpPr>
          <p:cNvPr id="182"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183"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b="1">
                <a:solidFill>
                  <a:srgbClr val="FFFFFF"/>
                </a:solidFill>
                <a:latin typeface="Arial"/>
                <a:ea typeface="Arial"/>
                <a:cs typeface="Arial"/>
                <a:sym typeface="Arial"/>
              </a:defRPr>
            </a:lvl1pPr>
            <a:lvl2pPr marL="0" indent="457200">
              <a:spcBef>
                <a:spcPts val="300"/>
              </a:spcBef>
              <a:buSzTx/>
              <a:buFontTx/>
              <a:buNone/>
              <a:defRPr sz="1400" b="1">
                <a:solidFill>
                  <a:srgbClr val="FFFFFF"/>
                </a:solidFill>
                <a:latin typeface="Arial"/>
                <a:ea typeface="Arial"/>
                <a:cs typeface="Arial"/>
                <a:sym typeface="Arial"/>
              </a:defRPr>
            </a:lvl2pPr>
            <a:lvl3pPr marL="0" indent="914400">
              <a:spcBef>
                <a:spcPts val="300"/>
              </a:spcBef>
              <a:buSzTx/>
              <a:buFontTx/>
              <a:buNone/>
              <a:defRPr sz="1400" b="1">
                <a:solidFill>
                  <a:srgbClr val="FFFFFF"/>
                </a:solidFill>
                <a:latin typeface="Arial"/>
                <a:ea typeface="Arial"/>
                <a:cs typeface="Arial"/>
                <a:sym typeface="Arial"/>
              </a:defRPr>
            </a:lvl3pPr>
            <a:lvl4pPr marL="0" indent="1371600">
              <a:spcBef>
                <a:spcPts val="300"/>
              </a:spcBef>
              <a:buSzTx/>
              <a:buFontTx/>
              <a:buNone/>
              <a:defRPr sz="1400" b="1">
                <a:solidFill>
                  <a:srgbClr val="FFFFFF"/>
                </a:solidFill>
                <a:latin typeface="Arial"/>
                <a:ea typeface="Arial"/>
                <a:cs typeface="Arial"/>
                <a:sym typeface="Arial"/>
              </a:defRPr>
            </a:lvl4pPr>
            <a:lvl5pPr marL="0" indent="1828800">
              <a:spcBef>
                <a:spcPts val="300"/>
              </a:spcBef>
              <a:buSzTx/>
              <a:buFontTx/>
              <a:buNone/>
              <a:defRPr sz="1400"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84"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nd Vertical Text">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91" name="Title Text"/>
          <p:cNvSpPr>
            <a:spLocks noGrp="1"/>
          </p:cNvSpPr>
          <p:nvPr>
            <p:ph type="title"/>
          </p:nvPr>
        </p:nvSpPr>
        <p:spPr>
          <a:xfrm>
            <a:off x="685800" y="609600"/>
            <a:ext cx="7772400" cy="1143000"/>
          </a:xfrm>
          <a:prstGeom prst="rect">
            <a:avLst/>
          </a:prstGeom>
        </p:spPr>
        <p:txBody>
          <a:bodyPr/>
          <a:lstStyle>
            <a:lvl1pPr>
              <a:defRPr b="1" i="1">
                <a:latin typeface="Arial"/>
                <a:ea typeface="Arial"/>
                <a:cs typeface="Arial"/>
                <a:sym typeface="Arial"/>
              </a:defRPr>
            </a:lvl1pPr>
          </a:lstStyle>
          <a:p>
            <a:r>
              <a:t>Title Text</a:t>
            </a:r>
          </a:p>
        </p:txBody>
      </p:sp>
      <p:sp>
        <p:nvSpPr>
          <p:cNvPr id="192" name="Body Level One…"/>
          <p:cNvSpPr>
            <a:spLocks noGrp="1"/>
          </p:cNvSpPr>
          <p:nvPr>
            <p:ph type="body" idx="1"/>
          </p:nvPr>
        </p:nvSpPr>
        <p:spPr>
          <a:xfrm>
            <a:off x="685800" y="1981200"/>
            <a:ext cx="7772400" cy="4114800"/>
          </a:xfrm>
          <a:prstGeom prst="rect">
            <a:avLst/>
          </a:prstGeom>
        </p:spPr>
        <p:txBody>
          <a:bodyPr/>
          <a:lstStyle>
            <a:lvl1pPr>
              <a:buFontTx/>
              <a:defRPr b="1">
                <a:solidFill>
                  <a:srgbClr val="FFFFFF"/>
                </a:solidFill>
                <a:latin typeface="Arial"/>
                <a:ea typeface="Arial"/>
                <a:cs typeface="Arial"/>
                <a:sym typeface="Arial"/>
              </a:defRPr>
            </a:lvl1pPr>
            <a:lvl2pPr>
              <a:buFontTx/>
              <a:buChar char="✓"/>
              <a:defRPr b="1">
                <a:solidFill>
                  <a:srgbClr val="FFFFFF"/>
                </a:solidFill>
                <a:latin typeface="Arial"/>
                <a:ea typeface="Arial"/>
                <a:cs typeface="Arial"/>
                <a:sym typeface="Arial"/>
              </a:defRPr>
            </a:lvl2pPr>
            <a:lvl3pPr>
              <a:buFontTx/>
              <a:defRPr b="1">
                <a:solidFill>
                  <a:srgbClr val="FFFFFF"/>
                </a:solidFill>
                <a:latin typeface="Arial"/>
                <a:ea typeface="Arial"/>
                <a:cs typeface="Arial"/>
                <a:sym typeface="Arial"/>
              </a:defRPr>
            </a:lvl3pPr>
            <a:lvl4pPr>
              <a:buFontTx/>
              <a:defRPr b="1">
                <a:solidFill>
                  <a:srgbClr val="FFFFFF"/>
                </a:solidFill>
                <a:latin typeface="Arial"/>
                <a:ea typeface="Arial"/>
                <a:cs typeface="Arial"/>
                <a:sym typeface="Arial"/>
              </a:defRPr>
            </a:lvl4pPr>
            <a:lvl5pPr>
              <a:buFontTx/>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93"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Vertical Title and Text">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00" name="Title Text"/>
          <p:cNvSpPr>
            <a:spLocks noGrp="1"/>
          </p:cNvSpPr>
          <p:nvPr>
            <p:ph type="title"/>
          </p:nvPr>
        </p:nvSpPr>
        <p:spPr>
          <a:xfrm>
            <a:off x="6515100" y="609600"/>
            <a:ext cx="1943100" cy="5486400"/>
          </a:xfrm>
          <a:prstGeom prst="rect">
            <a:avLst/>
          </a:prstGeom>
        </p:spPr>
        <p:txBody>
          <a:bodyPr/>
          <a:lstStyle>
            <a:lvl1pPr>
              <a:defRPr b="1" i="1">
                <a:latin typeface="Arial"/>
                <a:ea typeface="Arial"/>
                <a:cs typeface="Arial"/>
                <a:sym typeface="Arial"/>
              </a:defRPr>
            </a:lvl1pPr>
          </a:lstStyle>
          <a:p>
            <a:r>
              <a:t>Title Text</a:t>
            </a:r>
          </a:p>
        </p:txBody>
      </p:sp>
      <p:sp>
        <p:nvSpPr>
          <p:cNvPr id="201" name="Body Level One…"/>
          <p:cNvSpPr>
            <a:spLocks noGrp="1"/>
          </p:cNvSpPr>
          <p:nvPr>
            <p:ph type="body" idx="1"/>
          </p:nvPr>
        </p:nvSpPr>
        <p:spPr>
          <a:xfrm>
            <a:off x="685800" y="609600"/>
            <a:ext cx="5676900" cy="5486400"/>
          </a:xfrm>
          <a:prstGeom prst="rect">
            <a:avLst/>
          </a:prstGeom>
        </p:spPr>
        <p:txBody>
          <a:bodyPr/>
          <a:lstStyle>
            <a:lvl1pPr>
              <a:buFontTx/>
              <a:defRPr b="1">
                <a:solidFill>
                  <a:srgbClr val="FFFFFF"/>
                </a:solidFill>
                <a:latin typeface="Arial"/>
                <a:ea typeface="Arial"/>
                <a:cs typeface="Arial"/>
                <a:sym typeface="Arial"/>
              </a:defRPr>
            </a:lvl1pPr>
            <a:lvl2pPr>
              <a:buFontTx/>
              <a:buChar char="✓"/>
              <a:defRPr b="1">
                <a:solidFill>
                  <a:srgbClr val="FFFFFF"/>
                </a:solidFill>
                <a:latin typeface="Arial"/>
                <a:ea typeface="Arial"/>
                <a:cs typeface="Arial"/>
                <a:sym typeface="Arial"/>
              </a:defRPr>
            </a:lvl2pPr>
            <a:lvl3pPr>
              <a:buFontTx/>
              <a:defRPr b="1">
                <a:solidFill>
                  <a:srgbClr val="FFFFFF"/>
                </a:solidFill>
                <a:latin typeface="Arial"/>
                <a:ea typeface="Arial"/>
                <a:cs typeface="Arial"/>
                <a:sym typeface="Arial"/>
              </a:defRPr>
            </a:lvl3pPr>
            <a:lvl4pPr>
              <a:buFontTx/>
              <a:defRPr b="1">
                <a:solidFill>
                  <a:srgbClr val="FFFFFF"/>
                </a:solidFill>
                <a:latin typeface="Arial"/>
                <a:ea typeface="Arial"/>
                <a:cs typeface="Arial"/>
                <a:sym typeface="Arial"/>
              </a:defRPr>
            </a:lvl4pPr>
            <a:lvl5pPr>
              <a:buFontTx/>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02"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Slid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09" name="Title Text"/>
          <p:cNvSpPr>
            <a:spLocks noGrp="1"/>
          </p:cNvSpPr>
          <p:nvPr>
            <p:ph type="title"/>
          </p:nvPr>
        </p:nvSpPr>
        <p:spPr>
          <a:xfrm>
            <a:off x="685800" y="2130425"/>
            <a:ext cx="7772400" cy="1470025"/>
          </a:xfrm>
          <a:prstGeom prst="rect">
            <a:avLst/>
          </a:prstGeom>
        </p:spPr>
        <p:txBody>
          <a:bodyPr/>
          <a:lstStyle>
            <a:lvl1pPr>
              <a:defRPr b="1" i="1">
                <a:latin typeface="Arial"/>
                <a:ea typeface="Arial"/>
                <a:cs typeface="Arial"/>
                <a:sym typeface="Arial"/>
              </a:defRPr>
            </a:lvl1pPr>
          </a:lstStyle>
          <a:p>
            <a:r>
              <a:t>Title Text</a:t>
            </a:r>
          </a:p>
        </p:txBody>
      </p:sp>
      <p:sp>
        <p:nvSpPr>
          <p:cNvPr id="210"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b="1">
                <a:solidFill>
                  <a:srgbClr val="FFFFFF"/>
                </a:solidFill>
                <a:latin typeface="Arial"/>
                <a:ea typeface="Arial"/>
                <a:cs typeface="Arial"/>
                <a:sym typeface="Arial"/>
              </a:defRPr>
            </a:lvl1pPr>
            <a:lvl2pPr marL="0" indent="457200" algn="ctr">
              <a:buSzTx/>
              <a:buFontTx/>
              <a:buNone/>
              <a:defRPr b="1">
                <a:solidFill>
                  <a:srgbClr val="FFFFFF"/>
                </a:solidFill>
                <a:latin typeface="Arial"/>
                <a:ea typeface="Arial"/>
                <a:cs typeface="Arial"/>
                <a:sym typeface="Arial"/>
              </a:defRPr>
            </a:lvl2pPr>
            <a:lvl3pPr marL="0" indent="914400" algn="ctr">
              <a:buSzTx/>
              <a:buFontTx/>
              <a:buNone/>
              <a:defRPr b="1">
                <a:solidFill>
                  <a:srgbClr val="FFFFFF"/>
                </a:solidFill>
                <a:latin typeface="Arial"/>
                <a:ea typeface="Arial"/>
                <a:cs typeface="Arial"/>
                <a:sym typeface="Arial"/>
              </a:defRPr>
            </a:lvl3pPr>
            <a:lvl4pPr marL="0" indent="1371600" algn="ctr">
              <a:buSzTx/>
              <a:buFontTx/>
              <a:buNone/>
              <a:defRPr b="1">
                <a:solidFill>
                  <a:srgbClr val="FFFFFF"/>
                </a:solidFill>
                <a:latin typeface="Arial"/>
                <a:ea typeface="Arial"/>
                <a:cs typeface="Arial"/>
                <a:sym typeface="Arial"/>
              </a:defRPr>
            </a:lvl4pPr>
            <a:lvl5pPr marL="0" indent="1828800" algn="ctr">
              <a:buSzTx/>
              <a:buFontTx/>
              <a:buNone/>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11"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and Content">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18" name="Title Text"/>
          <p:cNvSpPr>
            <a:spLocks noGrp="1"/>
          </p:cNvSpPr>
          <p:nvPr>
            <p:ph type="title"/>
          </p:nvPr>
        </p:nvSpPr>
        <p:spPr>
          <a:xfrm>
            <a:off x="685800" y="609600"/>
            <a:ext cx="7772400" cy="1143000"/>
          </a:xfrm>
          <a:prstGeom prst="rect">
            <a:avLst/>
          </a:prstGeom>
        </p:spPr>
        <p:txBody>
          <a:bodyPr/>
          <a:lstStyle>
            <a:lvl1pPr>
              <a:defRPr b="1" i="1">
                <a:latin typeface="Arial"/>
                <a:ea typeface="Arial"/>
                <a:cs typeface="Arial"/>
                <a:sym typeface="Arial"/>
              </a:defRPr>
            </a:lvl1pPr>
          </a:lstStyle>
          <a:p>
            <a:r>
              <a:t>Title Text</a:t>
            </a:r>
          </a:p>
        </p:txBody>
      </p:sp>
      <p:sp>
        <p:nvSpPr>
          <p:cNvPr id="219" name="Body Level One…"/>
          <p:cNvSpPr>
            <a:spLocks noGrp="1"/>
          </p:cNvSpPr>
          <p:nvPr>
            <p:ph type="body" idx="1"/>
          </p:nvPr>
        </p:nvSpPr>
        <p:spPr>
          <a:xfrm>
            <a:off x="685800" y="1981200"/>
            <a:ext cx="7772400" cy="4114800"/>
          </a:xfrm>
          <a:prstGeom prst="rect">
            <a:avLst/>
          </a:prstGeom>
        </p:spPr>
        <p:txBody>
          <a:bodyPr/>
          <a:lstStyle>
            <a:lvl1pPr>
              <a:buFontTx/>
              <a:defRPr b="1">
                <a:solidFill>
                  <a:srgbClr val="FFFFFF"/>
                </a:solidFill>
                <a:latin typeface="Arial"/>
                <a:ea typeface="Arial"/>
                <a:cs typeface="Arial"/>
                <a:sym typeface="Arial"/>
              </a:defRPr>
            </a:lvl1pPr>
            <a:lvl2pPr>
              <a:buFontTx/>
              <a:buChar char="✓"/>
              <a:defRPr b="1">
                <a:solidFill>
                  <a:srgbClr val="FFFFFF"/>
                </a:solidFill>
                <a:latin typeface="Arial"/>
                <a:ea typeface="Arial"/>
                <a:cs typeface="Arial"/>
                <a:sym typeface="Arial"/>
              </a:defRPr>
            </a:lvl2pPr>
            <a:lvl3pPr>
              <a:buFontTx/>
              <a:defRPr b="1">
                <a:solidFill>
                  <a:srgbClr val="FFFFFF"/>
                </a:solidFill>
                <a:latin typeface="Arial"/>
                <a:ea typeface="Arial"/>
                <a:cs typeface="Arial"/>
                <a:sym typeface="Arial"/>
              </a:defRPr>
            </a:lvl3pPr>
            <a:lvl4pPr>
              <a:buFontTx/>
              <a:defRPr b="1">
                <a:solidFill>
                  <a:srgbClr val="FFFFFF"/>
                </a:solidFill>
                <a:latin typeface="Arial"/>
                <a:ea typeface="Arial"/>
                <a:cs typeface="Arial"/>
                <a:sym typeface="Arial"/>
              </a:defRPr>
            </a:lvl4pPr>
            <a:lvl5pPr>
              <a:buFontTx/>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20"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Section Header">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27" name="Title Text"/>
          <p:cNvSpPr>
            <a:spLocks noGrp="1"/>
          </p:cNvSpPr>
          <p:nvPr>
            <p:ph type="title"/>
          </p:nvPr>
        </p:nvSpPr>
        <p:spPr>
          <a:xfrm>
            <a:off x="722312" y="4406900"/>
            <a:ext cx="7772401" cy="1362075"/>
          </a:xfrm>
          <a:prstGeom prst="rect">
            <a:avLst/>
          </a:prstGeom>
        </p:spPr>
        <p:txBody>
          <a:bodyPr anchor="t"/>
          <a:lstStyle>
            <a:lvl1pPr algn="l">
              <a:defRPr sz="4000" b="1" i="1" cap="all">
                <a:latin typeface="Arial"/>
                <a:ea typeface="Arial"/>
                <a:cs typeface="Arial"/>
                <a:sym typeface="Arial"/>
              </a:defRPr>
            </a:lvl1pPr>
          </a:lstStyle>
          <a:p>
            <a:r>
              <a:t>Title Text</a:t>
            </a:r>
          </a:p>
        </p:txBody>
      </p:sp>
      <p:sp>
        <p:nvSpPr>
          <p:cNvPr id="228"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b="1">
                <a:solidFill>
                  <a:srgbClr val="FFFFFF"/>
                </a:solidFill>
                <a:latin typeface="Arial"/>
                <a:ea typeface="Arial"/>
                <a:cs typeface="Arial"/>
                <a:sym typeface="Arial"/>
              </a:defRPr>
            </a:lvl1pPr>
            <a:lvl2pPr marL="0" indent="457200">
              <a:spcBef>
                <a:spcPts val="400"/>
              </a:spcBef>
              <a:buSzTx/>
              <a:buFontTx/>
              <a:buNone/>
              <a:defRPr sz="2000" b="1">
                <a:solidFill>
                  <a:srgbClr val="FFFFFF"/>
                </a:solidFill>
                <a:latin typeface="Arial"/>
                <a:ea typeface="Arial"/>
                <a:cs typeface="Arial"/>
                <a:sym typeface="Arial"/>
              </a:defRPr>
            </a:lvl2pPr>
            <a:lvl3pPr marL="0" indent="914400">
              <a:spcBef>
                <a:spcPts val="400"/>
              </a:spcBef>
              <a:buSzTx/>
              <a:buFontTx/>
              <a:buNone/>
              <a:defRPr sz="2000" b="1">
                <a:solidFill>
                  <a:srgbClr val="FFFFFF"/>
                </a:solidFill>
                <a:latin typeface="Arial"/>
                <a:ea typeface="Arial"/>
                <a:cs typeface="Arial"/>
                <a:sym typeface="Arial"/>
              </a:defRPr>
            </a:lvl3pPr>
            <a:lvl4pPr marL="0" indent="1371600">
              <a:spcBef>
                <a:spcPts val="400"/>
              </a:spcBef>
              <a:buSzTx/>
              <a:buFontTx/>
              <a:buNone/>
              <a:defRPr sz="2000" b="1">
                <a:solidFill>
                  <a:srgbClr val="FFFFFF"/>
                </a:solidFill>
                <a:latin typeface="Arial"/>
                <a:ea typeface="Arial"/>
                <a:cs typeface="Arial"/>
                <a:sym typeface="Arial"/>
              </a:defRPr>
            </a:lvl4pPr>
            <a:lvl5pPr marL="0" indent="1828800">
              <a:spcBef>
                <a:spcPts val="400"/>
              </a:spcBef>
              <a:buSzTx/>
              <a:buFontTx/>
              <a:buNone/>
              <a:defRPr sz="2000"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29"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wo Content">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36" name="Title Text"/>
          <p:cNvSpPr>
            <a:spLocks noGrp="1"/>
          </p:cNvSpPr>
          <p:nvPr>
            <p:ph type="title"/>
          </p:nvPr>
        </p:nvSpPr>
        <p:spPr>
          <a:xfrm>
            <a:off x="685800" y="609600"/>
            <a:ext cx="7772400" cy="1143000"/>
          </a:xfrm>
          <a:prstGeom prst="rect">
            <a:avLst/>
          </a:prstGeom>
        </p:spPr>
        <p:txBody>
          <a:bodyPr/>
          <a:lstStyle>
            <a:lvl1pPr>
              <a:defRPr b="1" i="1">
                <a:latin typeface="Arial"/>
                <a:ea typeface="Arial"/>
                <a:cs typeface="Arial"/>
                <a:sym typeface="Arial"/>
              </a:defRPr>
            </a:lvl1pPr>
          </a:lstStyle>
          <a:p>
            <a:r>
              <a:t>Title Text</a:t>
            </a:r>
          </a:p>
        </p:txBody>
      </p:sp>
      <p:sp>
        <p:nvSpPr>
          <p:cNvPr id="237" name="Body Level One…"/>
          <p:cNvSpPr>
            <a:spLocks noGrp="1"/>
          </p:cNvSpPr>
          <p:nvPr>
            <p:ph type="body" sz="half" idx="1"/>
          </p:nvPr>
        </p:nvSpPr>
        <p:spPr>
          <a:xfrm>
            <a:off x="685800" y="1981200"/>
            <a:ext cx="3810000" cy="4114800"/>
          </a:xfrm>
          <a:prstGeom prst="rect">
            <a:avLst/>
          </a:prstGeom>
        </p:spPr>
        <p:txBody>
          <a:bodyPr/>
          <a:lstStyle>
            <a:lvl1pPr>
              <a:spcBef>
                <a:spcPts val="600"/>
              </a:spcBef>
              <a:buFontTx/>
              <a:defRPr sz="2800" b="1">
                <a:solidFill>
                  <a:srgbClr val="FFFFFF"/>
                </a:solidFill>
                <a:latin typeface="Arial"/>
                <a:ea typeface="Arial"/>
                <a:cs typeface="Arial"/>
                <a:sym typeface="Arial"/>
              </a:defRPr>
            </a:lvl1pPr>
            <a:lvl2pPr marL="790575" indent="-333375">
              <a:spcBef>
                <a:spcPts val="600"/>
              </a:spcBef>
              <a:buFontTx/>
              <a:buChar char="✓"/>
              <a:defRPr sz="2800" b="1">
                <a:solidFill>
                  <a:srgbClr val="FFFFFF"/>
                </a:solidFill>
                <a:latin typeface="Arial"/>
                <a:ea typeface="Arial"/>
                <a:cs typeface="Arial"/>
                <a:sym typeface="Arial"/>
              </a:defRPr>
            </a:lvl2pPr>
            <a:lvl3pPr marL="1234439" indent="-320039">
              <a:spcBef>
                <a:spcPts val="600"/>
              </a:spcBef>
              <a:buFontTx/>
              <a:defRPr sz="2800" b="1">
                <a:solidFill>
                  <a:srgbClr val="FFFFFF"/>
                </a:solidFill>
                <a:latin typeface="Arial"/>
                <a:ea typeface="Arial"/>
                <a:cs typeface="Arial"/>
                <a:sym typeface="Arial"/>
              </a:defRPr>
            </a:lvl3pPr>
            <a:lvl4pPr marL="1727200" indent="-355600">
              <a:spcBef>
                <a:spcPts val="600"/>
              </a:spcBef>
              <a:buFontTx/>
              <a:defRPr sz="2800" b="1">
                <a:solidFill>
                  <a:srgbClr val="FFFFFF"/>
                </a:solidFill>
                <a:latin typeface="Arial"/>
                <a:ea typeface="Arial"/>
                <a:cs typeface="Arial"/>
                <a:sym typeface="Arial"/>
              </a:defRPr>
            </a:lvl4pPr>
            <a:lvl5pPr marL="2184400" indent="-355600">
              <a:spcBef>
                <a:spcPts val="600"/>
              </a:spcBef>
              <a:buFontTx/>
              <a:defRPr sz="2800"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38"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Comparis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45" name="Title Text"/>
          <p:cNvSpPr>
            <a:spLocks noGrp="1"/>
          </p:cNvSpPr>
          <p:nvPr>
            <p:ph type="title"/>
          </p:nvPr>
        </p:nvSpPr>
        <p:spPr>
          <a:prstGeom prst="rect">
            <a:avLst/>
          </a:prstGeom>
        </p:spPr>
        <p:txBody>
          <a:bodyPr/>
          <a:lstStyle>
            <a:lvl1pPr>
              <a:defRPr b="1" i="1">
                <a:latin typeface="Arial"/>
                <a:ea typeface="Arial"/>
                <a:cs typeface="Arial"/>
                <a:sym typeface="Arial"/>
              </a:defRPr>
            </a:lvl1pPr>
          </a:lstStyle>
          <a:p>
            <a:r>
              <a:t>Title Text</a:t>
            </a:r>
          </a:p>
        </p:txBody>
      </p:sp>
      <p:sp>
        <p:nvSpPr>
          <p:cNvPr id="246"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solidFill>
                  <a:srgbClr val="FFFFFF"/>
                </a:solidFill>
                <a:latin typeface="Arial"/>
                <a:ea typeface="Arial"/>
                <a:cs typeface="Arial"/>
                <a:sym typeface="Arial"/>
              </a:defRPr>
            </a:lvl1pPr>
            <a:lvl2pPr marL="0" indent="457200">
              <a:spcBef>
                <a:spcPts val="500"/>
              </a:spcBef>
              <a:buSzTx/>
              <a:buFontTx/>
              <a:buNone/>
              <a:defRPr sz="2400" b="1">
                <a:solidFill>
                  <a:srgbClr val="FFFFFF"/>
                </a:solidFill>
                <a:latin typeface="Arial"/>
                <a:ea typeface="Arial"/>
                <a:cs typeface="Arial"/>
                <a:sym typeface="Arial"/>
              </a:defRPr>
            </a:lvl2pPr>
            <a:lvl3pPr marL="0" indent="914400">
              <a:spcBef>
                <a:spcPts val="500"/>
              </a:spcBef>
              <a:buSzTx/>
              <a:buFontTx/>
              <a:buNone/>
              <a:defRPr sz="2400" b="1">
                <a:solidFill>
                  <a:srgbClr val="FFFFFF"/>
                </a:solidFill>
                <a:latin typeface="Arial"/>
                <a:ea typeface="Arial"/>
                <a:cs typeface="Arial"/>
                <a:sym typeface="Arial"/>
              </a:defRPr>
            </a:lvl3pPr>
            <a:lvl4pPr marL="0" indent="1371600">
              <a:spcBef>
                <a:spcPts val="500"/>
              </a:spcBef>
              <a:buSzTx/>
              <a:buFontTx/>
              <a:buNone/>
              <a:defRPr sz="2400" b="1">
                <a:solidFill>
                  <a:srgbClr val="FFFFFF"/>
                </a:solidFill>
                <a:latin typeface="Arial"/>
                <a:ea typeface="Arial"/>
                <a:cs typeface="Arial"/>
                <a:sym typeface="Arial"/>
              </a:defRPr>
            </a:lvl4pPr>
            <a:lvl5pPr marL="0" indent="1828800">
              <a:spcBef>
                <a:spcPts val="500"/>
              </a:spcBef>
              <a:buSzTx/>
              <a:buFontTx/>
              <a:buNone/>
              <a:defRPr sz="2400"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47"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solidFill>
                  <a:srgbClr val="FFFFFF"/>
                </a:solidFill>
                <a:latin typeface="Arial"/>
                <a:ea typeface="Arial"/>
                <a:cs typeface="Arial"/>
                <a:sym typeface="Arial"/>
              </a:defRPr>
            </a:pPr>
            <a:endParaRPr/>
          </a:p>
        </p:txBody>
      </p:sp>
      <p:sp>
        <p:nvSpPr>
          <p:cNvPr id="248"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Only">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55" name="Title Text"/>
          <p:cNvSpPr>
            <a:spLocks noGrp="1"/>
          </p:cNvSpPr>
          <p:nvPr>
            <p:ph type="title"/>
          </p:nvPr>
        </p:nvSpPr>
        <p:spPr>
          <a:xfrm>
            <a:off x="685800" y="609600"/>
            <a:ext cx="7772400" cy="1143000"/>
          </a:xfrm>
          <a:prstGeom prst="rect">
            <a:avLst/>
          </a:prstGeom>
        </p:spPr>
        <p:txBody>
          <a:bodyPr/>
          <a:lstStyle>
            <a:lvl1pPr>
              <a:defRPr b="1" i="1">
                <a:latin typeface="Arial"/>
                <a:ea typeface="Arial"/>
                <a:cs typeface="Arial"/>
                <a:sym typeface="Arial"/>
              </a:defRPr>
            </a:lvl1pPr>
          </a:lstStyle>
          <a:p>
            <a:r>
              <a:t>Title Text</a:t>
            </a:r>
          </a:p>
        </p:txBody>
      </p:sp>
      <p:sp>
        <p:nvSpPr>
          <p:cNvPr id="256"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Blank">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63"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Content with Capti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70" name="Title Text"/>
          <p:cNvSpPr>
            <a:spLocks noGrp="1"/>
          </p:cNvSpPr>
          <p:nvPr>
            <p:ph type="title"/>
          </p:nvPr>
        </p:nvSpPr>
        <p:spPr>
          <a:xfrm>
            <a:off x="457200" y="273050"/>
            <a:ext cx="3008314" cy="1162050"/>
          </a:xfrm>
          <a:prstGeom prst="rect">
            <a:avLst/>
          </a:prstGeom>
        </p:spPr>
        <p:txBody>
          <a:bodyPr anchor="b"/>
          <a:lstStyle>
            <a:lvl1pPr algn="l">
              <a:defRPr sz="2000" b="1" i="1">
                <a:latin typeface="Arial"/>
                <a:ea typeface="Arial"/>
                <a:cs typeface="Arial"/>
                <a:sym typeface="Arial"/>
              </a:defRPr>
            </a:lvl1pPr>
          </a:lstStyle>
          <a:p>
            <a:r>
              <a:t>Title Text</a:t>
            </a:r>
          </a:p>
        </p:txBody>
      </p:sp>
      <p:sp>
        <p:nvSpPr>
          <p:cNvPr id="271" name="Body Level One…"/>
          <p:cNvSpPr>
            <a:spLocks noGrp="1"/>
          </p:cNvSpPr>
          <p:nvPr>
            <p:ph type="body" idx="1"/>
          </p:nvPr>
        </p:nvSpPr>
        <p:spPr>
          <a:xfrm>
            <a:off x="3575050" y="273050"/>
            <a:ext cx="5111750" cy="5853113"/>
          </a:xfrm>
          <a:prstGeom prst="rect">
            <a:avLst/>
          </a:prstGeom>
        </p:spPr>
        <p:txBody>
          <a:bodyPr/>
          <a:lstStyle>
            <a:lvl1pPr>
              <a:buFontTx/>
              <a:defRPr b="1">
                <a:solidFill>
                  <a:srgbClr val="FFFFFF"/>
                </a:solidFill>
                <a:latin typeface="Arial"/>
                <a:ea typeface="Arial"/>
                <a:cs typeface="Arial"/>
                <a:sym typeface="Arial"/>
              </a:defRPr>
            </a:lvl1pPr>
            <a:lvl2pPr>
              <a:buFontTx/>
              <a:buChar char="✓"/>
              <a:defRPr b="1">
                <a:solidFill>
                  <a:srgbClr val="FFFFFF"/>
                </a:solidFill>
                <a:latin typeface="Arial"/>
                <a:ea typeface="Arial"/>
                <a:cs typeface="Arial"/>
                <a:sym typeface="Arial"/>
              </a:defRPr>
            </a:lvl2pPr>
            <a:lvl3pPr>
              <a:buFontTx/>
              <a:defRPr b="1">
                <a:solidFill>
                  <a:srgbClr val="FFFFFF"/>
                </a:solidFill>
                <a:latin typeface="Arial"/>
                <a:ea typeface="Arial"/>
                <a:cs typeface="Arial"/>
                <a:sym typeface="Arial"/>
              </a:defRPr>
            </a:lvl3pPr>
            <a:lvl4pPr>
              <a:buFontTx/>
              <a:defRPr b="1">
                <a:solidFill>
                  <a:srgbClr val="FFFFFF"/>
                </a:solidFill>
                <a:latin typeface="Arial"/>
                <a:ea typeface="Arial"/>
                <a:cs typeface="Arial"/>
                <a:sym typeface="Arial"/>
              </a:defRPr>
            </a:lvl4pPr>
            <a:lvl5pPr>
              <a:buFontTx/>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72"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b="1">
                <a:solidFill>
                  <a:srgbClr val="FFFFFF"/>
                </a:solidFill>
                <a:latin typeface="Arial"/>
                <a:ea typeface="Arial"/>
                <a:cs typeface="Arial"/>
                <a:sym typeface="Arial"/>
              </a:defRPr>
            </a:pPr>
            <a:endParaRPr/>
          </a:p>
        </p:txBody>
      </p:sp>
      <p:sp>
        <p:nvSpPr>
          <p:cNvPr id="273"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Picture with Capti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80" name="Title Text"/>
          <p:cNvSpPr>
            <a:spLocks noGrp="1"/>
          </p:cNvSpPr>
          <p:nvPr>
            <p:ph type="title"/>
          </p:nvPr>
        </p:nvSpPr>
        <p:spPr>
          <a:xfrm>
            <a:off x="1792288" y="4800600"/>
            <a:ext cx="5486401" cy="566738"/>
          </a:xfrm>
          <a:prstGeom prst="rect">
            <a:avLst/>
          </a:prstGeom>
        </p:spPr>
        <p:txBody>
          <a:bodyPr anchor="b"/>
          <a:lstStyle>
            <a:lvl1pPr algn="l">
              <a:defRPr sz="2000" b="1" i="1">
                <a:latin typeface="Arial"/>
                <a:ea typeface="Arial"/>
                <a:cs typeface="Arial"/>
                <a:sym typeface="Arial"/>
              </a:defRPr>
            </a:lvl1pPr>
          </a:lstStyle>
          <a:p>
            <a:r>
              <a:t>Title Text</a:t>
            </a:r>
          </a:p>
        </p:txBody>
      </p:sp>
      <p:sp>
        <p:nvSpPr>
          <p:cNvPr id="281"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282"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b="1">
                <a:solidFill>
                  <a:srgbClr val="FFFFFF"/>
                </a:solidFill>
                <a:latin typeface="Arial"/>
                <a:ea typeface="Arial"/>
                <a:cs typeface="Arial"/>
                <a:sym typeface="Arial"/>
              </a:defRPr>
            </a:lvl1pPr>
            <a:lvl2pPr marL="0" indent="457200">
              <a:spcBef>
                <a:spcPts val="300"/>
              </a:spcBef>
              <a:buSzTx/>
              <a:buFontTx/>
              <a:buNone/>
              <a:defRPr sz="1400" b="1">
                <a:solidFill>
                  <a:srgbClr val="FFFFFF"/>
                </a:solidFill>
                <a:latin typeface="Arial"/>
                <a:ea typeface="Arial"/>
                <a:cs typeface="Arial"/>
                <a:sym typeface="Arial"/>
              </a:defRPr>
            </a:lvl2pPr>
            <a:lvl3pPr marL="0" indent="914400">
              <a:spcBef>
                <a:spcPts val="300"/>
              </a:spcBef>
              <a:buSzTx/>
              <a:buFontTx/>
              <a:buNone/>
              <a:defRPr sz="1400" b="1">
                <a:solidFill>
                  <a:srgbClr val="FFFFFF"/>
                </a:solidFill>
                <a:latin typeface="Arial"/>
                <a:ea typeface="Arial"/>
                <a:cs typeface="Arial"/>
                <a:sym typeface="Arial"/>
              </a:defRPr>
            </a:lvl3pPr>
            <a:lvl4pPr marL="0" indent="1371600">
              <a:spcBef>
                <a:spcPts val="300"/>
              </a:spcBef>
              <a:buSzTx/>
              <a:buFontTx/>
              <a:buNone/>
              <a:defRPr sz="1400" b="1">
                <a:solidFill>
                  <a:srgbClr val="FFFFFF"/>
                </a:solidFill>
                <a:latin typeface="Arial"/>
                <a:ea typeface="Arial"/>
                <a:cs typeface="Arial"/>
                <a:sym typeface="Arial"/>
              </a:defRPr>
            </a:lvl4pPr>
            <a:lvl5pPr marL="0" indent="1828800">
              <a:spcBef>
                <a:spcPts val="300"/>
              </a:spcBef>
              <a:buSzTx/>
              <a:buFontTx/>
              <a:buNone/>
              <a:defRPr sz="1400"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83"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Title and Vertical Text">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90" name="Title Text"/>
          <p:cNvSpPr>
            <a:spLocks noGrp="1"/>
          </p:cNvSpPr>
          <p:nvPr>
            <p:ph type="title"/>
          </p:nvPr>
        </p:nvSpPr>
        <p:spPr>
          <a:xfrm>
            <a:off x="685800" y="609600"/>
            <a:ext cx="7772400" cy="1143000"/>
          </a:xfrm>
          <a:prstGeom prst="rect">
            <a:avLst/>
          </a:prstGeom>
        </p:spPr>
        <p:txBody>
          <a:bodyPr/>
          <a:lstStyle>
            <a:lvl1pPr>
              <a:defRPr b="1" i="1">
                <a:latin typeface="Arial"/>
                <a:ea typeface="Arial"/>
                <a:cs typeface="Arial"/>
                <a:sym typeface="Arial"/>
              </a:defRPr>
            </a:lvl1pPr>
          </a:lstStyle>
          <a:p>
            <a:r>
              <a:t>Title Text</a:t>
            </a:r>
          </a:p>
        </p:txBody>
      </p:sp>
      <p:sp>
        <p:nvSpPr>
          <p:cNvPr id="291" name="Body Level One…"/>
          <p:cNvSpPr>
            <a:spLocks noGrp="1"/>
          </p:cNvSpPr>
          <p:nvPr>
            <p:ph type="body" idx="1"/>
          </p:nvPr>
        </p:nvSpPr>
        <p:spPr>
          <a:xfrm>
            <a:off x="685800" y="1981200"/>
            <a:ext cx="7772400" cy="4114800"/>
          </a:xfrm>
          <a:prstGeom prst="rect">
            <a:avLst/>
          </a:prstGeom>
        </p:spPr>
        <p:txBody>
          <a:bodyPr/>
          <a:lstStyle>
            <a:lvl1pPr>
              <a:buFontTx/>
              <a:defRPr b="1">
                <a:solidFill>
                  <a:srgbClr val="FFFFFF"/>
                </a:solidFill>
                <a:latin typeface="Arial"/>
                <a:ea typeface="Arial"/>
                <a:cs typeface="Arial"/>
                <a:sym typeface="Arial"/>
              </a:defRPr>
            </a:lvl1pPr>
            <a:lvl2pPr>
              <a:buFontTx/>
              <a:buChar char="✓"/>
              <a:defRPr b="1">
                <a:solidFill>
                  <a:srgbClr val="FFFFFF"/>
                </a:solidFill>
                <a:latin typeface="Arial"/>
                <a:ea typeface="Arial"/>
                <a:cs typeface="Arial"/>
                <a:sym typeface="Arial"/>
              </a:defRPr>
            </a:lvl2pPr>
            <a:lvl3pPr>
              <a:buFontTx/>
              <a:defRPr b="1">
                <a:solidFill>
                  <a:srgbClr val="FFFFFF"/>
                </a:solidFill>
                <a:latin typeface="Arial"/>
                <a:ea typeface="Arial"/>
                <a:cs typeface="Arial"/>
                <a:sym typeface="Arial"/>
              </a:defRPr>
            </a:lvl3pPr>
            <a:lvl4pPr>
              <a:buFontTx/>
              <a:defRPr b="1">
                <a:solidFill>
                  <a:srgbClr val="FFFFFF"/>
                </a:solidFill>
                <a:latin typeface="Arial"/>
                <a:ea typeface="Arial"/>
                <a:cs typeface="Arial"/>
                <a:sym typeface="Arial"/>
              </a:defRPr>
            </a:lvl4pPr>
            <a:lvl5pPr>
              <a:buFontTx/>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92"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Vertical Title and Text">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99" name="Title Text"/>
          <p:cNvSpPr>
            <a:spLocks noGrp="1"/>
          </p:cNvSpPr>
          <p:nvPr>
            <p:ph type="title"/>
          </p:nvPr>
        </p:nvSpPr>
        <p:spPr>
          <a:xfrm>
            <a:off x="6515100" y="609600"/>
            <a:ext cx="1943100" cy="5486400"/>
          </a:xfrm>
          <a:prstGeom prst="rect">
            <a:avLst/>
          </a:prstGeom>
        </p:spPr>
        <p:txBody>
          <a:bodyPr/>
          <a:lstStyle>
            <a:lvl1pPr>
              <a:defRPr b="1" i="1">
                <a:latin typeface="Arial"/>
                <a:ea typeface="Arial"/>
                <a:cs typeface="Arial"/>
                <a:sym typeface="Arial"/>
              </a:defRPr>
            </a:lvl1pPr>
          </a:lstStyle>
          <a:p>
            <a:r>
              <a:t>Title Text</a:t>
            </a:r>
          </a:p>
        </p:txBody>
      </p:sp>
      <p:sp>
        <p:nvSpPr>
          <p:cNvPr id="300" name="Body Level One…"/>
          <p:cNvSpPr>
            <a:spLocks noGrp="1"/>
          </p:cNvSpPr>
          <p:nvPr>
            <p:ph type="body" idx="1"/>
          </p:nvPr>
        </p:nvSpPr>
        <p:spPr>
          <a:xfrm>
            <a:off x="685800" y="609600"/>
            <a:ext cx="5676900" cy="5486400"/>
          </a:xfrm>
          <a:prstGeom prst="rect">
            <a:avLst/>
          </a:prstGeom>
        </p:spPr>
        <p:txBody>
          <a:bodyPr/>
          <a:lstStyle>
            <a:lvl1pPr>
              <a:buFontTx/>
              <a:defRPr b="1">
                <a:solidFill>
                  <a:srgbClr val="FFFFFF"/>
                </a:solidFill>
                <a:latin typeface="Arial"/>
                <a:ea typeface="Arial"/>
                <a:cs typeface="Arial"/>
                <a:sym typeface="Arial"/>
              </a:defRPr>
            </a:lvl1pPr>
            <a:lvl2pPr>
              <a:buFontTx/>
              <a:buChar char="✓"/>
              <a:defRPr b="1">
                <a:solidFill>
                  <a:srgbClr val="FFFFFF"/>
                </a:solidFill>
                <a:latin typeface="Arial"/>
                <a:ea typeface="Arial"/>
                <a:cs typeface="Arial"/>
                <a:sym typeface="Arial"/>
              </a:defRPr>
            </a:lvl2pPr>
            <a:lvl3pPr>
              <a:buFontTx/>
              <a:defRPr b="1">
                <a:solidFill>
                  <a:srgbClr val="FFFFFF"/>
                </a:solidFill>
                <a:latin typeface="Arial"/>
                <a:ea typeface="Arial"/>
                <a:cs typeface="Arial"/>
                <a:sym typeface="Arial"/>
              </a:defRPr>
            </a:lvl3pPr>
            <a:lvl4pPr>
              <a:buFontTx/>
              <a:defRPr b="1">
                <a:solidFill>
                  <a:srgbClr val="FFFFFF"/>
                </a:solidFill>
                <a:latin typeface="Arial"/>
                <a:ea typeface="Arial"/>
                <a:cs typeface="Arial"/>
                <a:sym typeface="Arial"/>
              </a:defRPr>
            </a:lvl4pPr>
            <a:lvl5pPr>
              <a:buFontTx/>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01" name="Slide Number"/>
          <p:cNvSpPr>
            <a:spLocks noGrp="1"/>
          </p:cNvSpPr>
          <p:nvPr>
            <p:ph type="sldNum" sz="quarter" idx="2"/>
          </p:nvPr>
        </p:nvSpPr>
        <p:spPr>
          <a:xfrm>
            <a:off x="8176259" y="6248400"/>
            <a:ext cx="281941" cy="287087"/>
          </a:xfrm>
          <a:prstGeom prst="rect">
            <a:avLst/>
          </a:prstGeom>
        </p:spPr>
        <p:txBody>
          <a:bodyPr anchor="t"/>
          <a:lstStyle>
            <a:lvl1pPr>
              <a:defRPr sz="1400">
                <a:solidFill>
                  <a:srgbClr val="000000"/>
                </a:solidFill>
                <a:latin typeface="Times New Roman"/>
                <a:ea typeface="Times New Roman"/>
                <a:cs typeface="Times New Roman"/>
                <a:sym typeface="Times New Roman"/>
              </a:defRPr>
            </a:lvl1p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a:spLocks noGrp="1"/>
          </p:cNvSpPr>
          <p:nvPr>
            <p:ph type="title"/>
          </p:nvPr>
        </p:nvSpPr>
        <p:spPr>
          <a:prstGeom prst="rect">
            <a:avLst/>
          </a:prstGeom>
        </p:spPr>
        <p:txBody>
          <a:bodyPr/>
          <a:lstStyle/>
          <a:p>
            <a:r>
              <a:t>Title Text</a:t>
            </a:r>
          </a:p>
        </p:txBody>
      </p:sp>
      <p:sp>
        <p:nvSpPr>
          <p:cNvPr id="39"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a:spLocks noGrp="1"/>
          </p:cNvSpPr>
          <p:nvPr>
            <p:ph type="title"/>
          </p:nvPr>
        </p:nvSpPr>
        <p:spPr>
          <a:prstGeom prst="rect">
            <a:avLst/>
          </a:prstGeom>
        </p:spPr>
        <p:txBody>
          <a:bodyPr/>
          <a:lstStyle/>
          <a:p>
            <a:r>
              <a:t>Title Text</a:t>
            </a:r>
          </a:p>
        </p:txBody>
      </p:sp>
      <p:sp>
        <p:nvSpPr>
          <p:cNvPr id="48"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a:spLocks noGrp="1"/>
          </p:cNvSpPr>
          <p:nvPr>
            <p:ph type="title"/>
          </p:nvPr>
        </p:nvSpPr>
        <p:spPr>
          <a:prstGeom prst="rect">
            <a:avLst/>
          </a:prstGeom>
        </p:spPr>
        <p:txBody>
          <a:bodyPr/>
          <a:lstStyle/>
          <a:p>
            <a:r>
              <a:t>Title Text</a:t>
            </a:r>
          </a:p>
        </p:txBody>
      </p:sp>
      <p:sp>
        <p:nvSpPr>
          <p:cNvPr id="58"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Body Level One…"/>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Rectangle 1"/>
          <p:cNvSpPr/>
          <p:nvPr/>
        </p:nvSpPr>
        <p:spPr>
          <a:xfrm>
            <a:off x="611559" y="1628799"/>
            <a:ext cx="7848874" cy="210833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a:latin typeface="Times New Roman"/>
                <a:ea typeface="Times New Roman"/>
                <a:cs typeface="Times New Roman"/>
                <a:sym typeface="Times New Roman"/>
              </a:defRPr>
            </a:pPr>
            <a:r>
              <a:t>Salmonellae are often pathogenic for humans or animals when acquired by the oral route. They are transmitted from animals and animal products to humans, where they </a:t>
            </a:r>
            <a:r>
              <a:rPr>
                <a:solidFill>
                  <a:srgbClr val="FF0000"/>
                </a:solidFill>
              </a:rPr>
              <a:t>cause enteritis, systemic infection, and enteric fever.</a:t>
            </a:r>
          </a:p>
        </p:txBody>
      </p:sp>
      <p:sp>
        <p:nvSpPr>
          <p:cNvPr id="311" name="TextBox 3"/>
          <p:cNvSpPr/>
          <p:nvPr/>
        </p:nvSpPr>
        <p:spPr>
          <a:xfrm>
            <a:off x="2771799" y="476672"/>
            <a:ext cx="3306427" cy="66676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4000">
                <a:latin typeface="Times New Roman"/>
                <a:ea typeface="Times New Roman"/>
                <a:cs typeface="Times New Roman"/>
                <a:sym typeface="Times New Roman"/>
              </a:defRPr>
            </a:lvl1pPr>
          </a:lstStyle>
          <a:p>
            <a:r>
              <a:t>The Salmonella</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Rectangle 1"/>
          <p:cNvSpPr/>
          <p:nvPr/>
        </p:nvSpPr>
        <p:spPr>
          <a:xfrm>
            <a:off x="611559" y="751344"/>
            <a:ext cx="8208914" cy="17929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a:latin typeface="Times New Roman"/>
                <a:ea typeface="Times New Roman"/>
                <a:cs typeface="Times New Roman"/>
                <a:sym typeface="Times New Roman"/>
              </a:defRPr>
            </a:pPr>
            <a:r>
              <a:t>4. Final identification—Suspect colonies from solid media are identified by:</a:t>
            </a:r>
          </a:p>
          <a:p>
            <a:pPr>
              <a:defRPr sz="2400">
                <a:latin typeface="Times New Roman"/>
                <a:ea typeface="Times New Roman"/>
                <a:cs typeface="Times New Roman"/>
                <a:sym typeface="Times New Roman"/>
              </a:defRPr>
            </a:pPr>
            <a:r>
              <a:t>	* biochemical reaction patterns , and </a:t>
            </a:r>
          </a:p>
          <a:p>
            <a:pPr>
              <a:defRPr sz="2400">
                <a:latin typeface="Times New Roman"/>
                <a:ea typeface="Times New Roman"/>
                <a:cs typeface="Times New Roman"/>
                <a:sym typeface="Times New Roman"/>
              </a:defRPr>
            </a:pPr>
            <a:r>
              <a:t>	* slide agglutination tests with specific sera.</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Rectangle 1"/>
          <p:cNvSpPr/>
          <p:nvPr/>
        </p:nvSpPr>
        <p:spPr>
          <a:xfrm>
            <a:off x="539551" y="1013564"/>
            <a:ext cx="8280922" cy="25422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800">
                <a:solidFill>
                  <a:srgbClr val="FF0000"/>
                </a:solidFill>
                <a:latin typeface="Times New Roman"/>
                <a:ea typeface="Times New Roman"/>
                <a:cs typeface="Times New Roman"/>
                <a:sym typeface="Times New Roman"/>
              </a:defRPr>
            </a:pPr>
            <a:r>
              <a:t>C. Serologic Methods:</a:t>
            </a:r>
          </a:p>
          <a:p>
            <a:pPr>
              <a:defRPr sz="2400">
                <a:latin typeface="Times New Roman"/>
                <a:ea typeface="Times New Roman"/>
                <a:cs typeface="Times New Roman"/>
                <a:sym typeface="Times New Roman"/>
              </a:defRPr>
            </a:pPr>
            <a:r>
              <a:t>1. Agglutination test—In this test, known sera and unknown culture are mixed on a slide. Clumping, when it occurs, can be observed within a few minutes. This test is particularly useful for rapid preliminary identification of  cultures. There are commercial kits available to agglutinate and serogroup salmonellae by their O antigens: A, B, C1, C2, D, and 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Rectangle 1"/>
          <p:cNvSpPr/>
          <p:nvPr/>
        </p:nvSpPr>
        <p:spPr>
          <a:xfrm>
            <a:off x="347596" y="117692"/>
            <a:ext cx="8640962" cy="59077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a:latin typeface="Times New Roman"/>
                <a:ea typeface="Times New Roman"/>
                <a:cs typeface="Times New Roman"/>
                <a:sym typeface="Times New Roman"/>
              </a:defRPr>
            </a:pPr>
            <a:r>
              <a:t>2. Tube dilution agglutination test (Widal test)— Serum agglutinins rise sharply during the second and third weeks of </a:t>
            </a:r>
            <a:r>
              <a:rPr i="1"/>
              <a:t>S Typhi </a:t>
            </a:r>
            <a:r>
              <a:t>infection. The Widal test to detect these antibodies against the O and H antigens has been in use for decades. At least two serum specimens, obtained at intervals of 7–10 days, are needed to prove a rise in antibody titer. Serial dilutions of unknown sera are tested against antigens from representative salmonellae. False-positive and false-negative results occur. The interpretive criteria when single serum specimens are tested vary, but a titer against the O antigen of greater than 1:320 and against the H antigen of greater than 1:640 is considered positive. </a:t>
            </a:r>
          </a:p>
          <a:p>
            <a:pPr>
              <a:defRPr sz="2400">
                <a:latin typeface="Times New Roman"/>
                <a:ea typeface="Times New Roman"/>
                <a:cs typeface="Times New Roman"/>
                <a:sym typeface="Times New Roman"/>
              </a:defRPr>
            </a:pPr>
            <a:endParaRPr/>
          </a:p>
          <a:p>
            <a:pPr>
              <a:defRPr sz="2400">
                <a:latin typeface="Times New Roman"/>
                <a:ea typeface="Times New Roman"/>
                <a:cs typeface="Times New Roman"/>
                <a:sym typeface="Times New Roman"/>
              </a:defRPr>
            </a:pPr>
            <a:r>
              <a:t>High titer of antibody to the Vi antigen occurs in some carriers. Alternatives to the Widal test include rapid colorimetric and EIA methods. There are conflicting reports in the literature regarding superiority of these methods to the Widal test. Results of serologic tests for Salmonella infection cannot be relied upon to establish a definitive diagnosis of typhoid fever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Text Box 2"/>
          <p:cNvSpPr/>
          <p:nvPr/>
        </p:nvSpPr>
        <p:spPr>
          <a:xfrm>
            <a:off x="0" y="1143000"/>
            <a:ext cx="9144000" cy="48692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lvl="1" indent="0">
              <a:spcBef>
                <a:spcPts val="600"/>
              </a:spcBef>
              <a:buSzPct val="100000"/>
              <a:buChar char="➢"/>
              <a:defRPr sz="2800">
                <a:latin typeface="Arial"/>
                <a:ea typeface="Arial"/>
                <a:cs typeface="Arial"/>
                <a:sym typeface="Arial"/>
              </a:defRPr>
            </a:pPr>
            <a:r>
              <a:t> </a:t>
            </a:r>
            <a:r>
              <a:rPr b="1"/>
              <a:t>Coliform</a:t>
            </a:r>
            <a:r>
              <a:t> bacilli (enteric rods)</a:t>
            </a:r>
            <a:endParaRPr sz="2400">
              <a:latin typeface="Times New Roman"/>
              <a:ea typeface="Times New Roman"/>
              <a:cs typeface="Times New Roman"/>
              <a:sym typeface="Times New Roman"/>
            </a:endParaRPr>
          </a:p>
          <a:p>
            <a:pPr lvl="1">
              <a:spcBef>
                <a:spcPts val="100"/>
              </a:spcBef>
              <a:defRPr sz="800">
                <a:latin typeface="Arial"/>
                <a:ea typeface="Arial"/>
                <a:cs typeface="Arial"/>
                <a:sym typeface="Arial"/>
              </a:defRPr>
            </a:pPr>
            <a:r>
              <a:t> </a:t>
            </a:r>
            <a:endParaRPr sz="2400">
              <a:latin typeface="Times New Roman"/>
              <a:ea typeface="Times New Roman"/>
              <a:cs typeface="Times New Roman"/>
              <a:sym typeface="Times New Roman"/>
            </a:endParaRPr>
          </a:p>
          <a:p>
            <a:pPr marL="457200" lvl="1" indent="0">
              <a:spcBef>
                <a:spcPts val="600"/>
              </a:spcBef>
              <a:buSzPct val="100000"/>
              <a:buChar char="➢"/>
              <a:defRPr sz="2800">
                <a:latin typeface="Arial"/>
                <a:ea typeface="Arial"/>
                <a:cs typeface="Arial"/>
                <a:sym typeface="Arial"/>
              </a:defRPr>
            </a:pPr>
            <a:r>
              <a:t> Nonmotile gram-negative facultative anaerobes</a:t>
            </a:r>
            <a:endParaRPr sz="2400">
              <a:latin typeface="Times New Roman"/>
              <a:ea typeface="Times New Roman"/>
              <a:cs typeface="Times New Roman"/>
              <a:sym typeface="Times New Roman"/>
            </a:endParaRPr>
          </a:p>
          <a:p>
            <a:pPr lvl="1">
              <a:spcBef>
                <a:spcPts val="500"/>
              </a:spcBef>
              <a:defRPr sz="800">
                <a:latin typeface="Arial"/>
                <a:ea typeface="Arial"/>
                <a:cs typeface="Arial"/>
                <a:sym typeface="Arial"/>
              </a:defRPr>
            </a:pPr>
            <a:endParaRPr/>
          </a:p>
          <a:p>
            <a:pPr marL="457200" lvl="1" indent="0">
              <a:spcBef>
                <a:spcPts val="600"/>
              </a:spcBef>
              <a:buSzPct val="100000"/>
              <a:buChar char="➢"/>
              <a:defRPr sz="2800">
                <a:latin typeface="Arial"/>
                <a:ea typeface="Arial"/>
                <a:cs typeface="Arial"/>
                <a:sym typeface="Arial"/>
              </a:defRPr>
            </a:pPr>
            <a:r>
              <a:t> </a:t>
            </a:r>
            <a:r>
              <a:rPr b="1"/>
              <a:t>Four species</a:t>
            </a:r>
            <a:endParaRPr sz="2400">
              <a:latin typeface="Times New Roman"/>
              <a:ea typeface="Times New Roman"/>
              <a:cs typeface="Times New Roman"/>
              <a:sym typeface="Times New Roman"/>
            </a:endParaRPr>
          </a:p>
          <a:p>
            <a:pPr marL="906462" lvl="2" indent="-227012">
              <a:spcBef>
                <a:spcPts val="500"/>
              </a:spcBef>
              <a:buSzPct val="100000"/>
              <a:buFont typeface="Symbol"/>
              <a:buChar char="·"/>
              <a:defRPr sz="2400" b="1" i="1">
                <a:latin typeface="Arial"/>
                <a:ea typeface="Arial"/>
                <a:cs typeface="Arial"/>
                <a:sym typeface="Arial"/>
              </a:defRPr>
            </a:pPr>
            <a:r>
              <a:t>Shigella sonnei</a:t>
            </a:r>
            <a:r>
              <a:rPr b="0"/>
              <a:t> </a:t>
            </a:r>
            <a:r>
              <a:rPr b="0" i="0"/>
              <a:t>(most common in </a:t>
            </a:r>
            <a:r>
              <a:rPr i="0"/>
              <a:t>industrial world</a:t>
            </a:r>
            <a:r>
              <a:rPr b="0" i="0"/>
              <a:t>)</a:t>
            </a:r>
            <a:endParaRPr>
              <a:latin typeface="Times New Roman"/>
              <a:ea typeface="Times New Roman"/>
              <a:cs typeface="Times New Roman"/>
              <a:sym typeface="Times New Roman"/>
            </a:endParaRPr>
          </a:p>
          <a:p>
            <a:pPr marL="906462" lvl="2" indent="-227012">
              <a:spcBef>
                <a:spcPts val="500"/>
              </a:spcBef>
              <a:buSzPct val="100000"/>
              <a:buFont typeface="Symbol"/>
              <a:buChar char="·"/>
              <a:defRPr sz="2400" b="1" i="1">
                <a:latin typeface="Arial"/>
                <a:ea typeface="Arial"/>
                <a:cs typeface="Arial"/>
                <a:sym typeface="Arial"/>
              </a:defRPr>
            </a:pPr>
            <a:r>
              <a:t>Shigella flexneri</a:t>
            </a:r>
            <a:r>
              <a:rPr b="0" i="0"/>
              <a:t> (most common in </a:t>
            </a:r>
            <a:r>
              <a:rPr i="0"/>
              <a:t>developing countries</a:t>
            </a:r>
            <a:r>
              <a:rPr b="0" i="0"/>
              <a:t>)</a:t>
            </a:r>
            <a:endParaRPr>
              <a:latin typeface="Times New Roman"/>
              <a:ea typeface="Times New Roman"/>
              <a:cs typeface="Times New Roman"/>
              <a:sym typeface="Times New Roman"/>
            </a:endParaRPr>
          </a:p>
          <a:p>
            <a:pPr marL="906462" lvl="2" indent="-227012">
              <a:spcBef>
                <a:spcPts val="500"/>
              </a:spcBef>
              <a:buSzPct val="100000"/>
              <a:buFont typeface="Symbol"/>
              <a:buChar char="·"/>
              <a:defRPr sz="2400" b="1" i="1">
                <a:latin typeface="Arial"/>
                <a:ea typeface="Arial"/>
                <a:cs typeface="Arial"/>
                <a:sym typeface="Arial"/>
              </a:defRPr>
            </a:pPr>
            <a:r>
              <a:t>Shigella boydii</a:t>
            </a:r>
          </a:p>
          <a:p>
            <a:pPr marL="906462" lvl="2" indent="-227012">
              <a:spcBef>
                <a:spcPts val="500"/>
              </a:spcBef>
              <a:buSzPct val="100000"/>
              <a:buFont typeface="Symbol"/>
              <a:buChar char="·"/>
              <a:defRPr sz="2400" b="1" i="1">
                <a:latin typeface="Arial"/>
                <a:ea typeface="Arial"/>
                <a:cs typeface="Arial"/>
                <a:sym typeface="Arial"/>
              </a:defRPr>
            </a:pPr>
            <a:r>
              <a:t>Shigella dysenteriae</a:t>
            </a:r>
            <a:endParaRPr sz="2800"/>
          </a:p>
          <a:p>
            <a:pPr lvl="1">
              <a:spcBef>
                <a:spcPts val="500"/>
              </a:spcBef>
              <a:defRPr sz="800">
                <a:latin typeface="Arial"/>
                <a:ea typeface="Arial"/>
                <a:cs typeface="Arial"/>
                <a:sym typeface="Arial"/>
              </a:defRPr>
            </a:pPr>
            <a:endParaRPr/>
          </a:p>
          <a:p>
            <a:pPr marL="457200" lvl="1" indent="0">
              <a:spcBef>
                <a:spcPts val="600"/>
              </a:spcBef>
              <a:buSzPct val="100000"/>
              <a:buChar char="➢"/>
              <a:defRPr sz="2800" b="1">
                <a:latin typeface="Arial"/>
                <a:ea typeface="Arial"/>
                <a:cs typeface="Arial"/>
                <a:sym typeface="Arial"/>
              </a:defRPr>
            </a:pPr>
            <a:r>
              <a:t> Non-lactose fermenting</a:t>
            </a:r>
          </a:p>
          <a:p>
            <a:pPr lvl="1">
              <a:spcBef>
                <a:spcPts val="500"/>
              </a:spcBef>
              <a:defRPr sz="800">
                <a:latin typeface="Arial"/>
                <a:ea typeface="Arial"/>
                <a:cs typeface="Arial"/>
                <a:sym typeface="Arial"/>
              </a:defRPr>
            </a:pPr>
            <a:endParaRPr/>
          </a:p>
          <a:p>
            <a:pPr marL="457200" lvl="1" indent="0">
              <a:spcBef>
                <a:spcPts val="600"/>
              </a:spcBef>
              <a:buSzPct val="100000"/>
              <a:buChar char="➢"/>
              <a:defRPr sz="2800">
                <a:latin typeface="Arial"/>
                <a:ea typeface="Arial"/>
                <a:cs typeface="Arial"/>
                <a:sym typeface="Arial"/>
              </a:defRPr>
            </a:pPr>
            <a:r>
              <a:t> </a:t>
            </a:r>
            <a:r>
              <a:rPr b="1"/>
              <a:t>Resistant to bile salts</a:t>
            </a:r>
          </a:p>
        </p:txBody>
      </p:sp>
      <p:sp>
        <p:nvSpPr>
          <p:cNvPr id="348" name="Text Box 3"/>
          <p:cNvSpPr/>
          <p:nvPr/>
        </p:nvSpPr>
        <p:spPr>
          <a:xfrm>
            <a:off x="0" y="166687"/>
            <a:ext cx="9144000" cy="62175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spcBef>
                <a:spcPts val="2200"/>
              </a:spcBef>
              <a:defRPr sz="3800" b="1" i="1">
                <a:solidFill>
                  <a:srgbClr val="14078B"/>
                </a:solidFill>
                <a:latin typeface="Arial"/>
                <a:ea typeface="Arial"/>
                <a:cs typeface="Arial"/>
                <a:sym typeface="Arial"/>
              </a:defRPr>
            </a:lvl1pPr>
          </a:lstStyle>
          <a:p>
            <a:r>
              <a:t>General Characteristics of Shigella</a:t>
            </a:r>
          </a:p>
        </p:txBody>
      </p:sp>
    </p:spTree>
  </p:cSld>
  <p:clrMapOvr>
    <a:masterClrMapping/>
  </p:clrMapOvr>
  <mc:AlternateContent xmlns:mc="http://schemas.openxmlformats.org/markup-compatibility/2006">
    <mc:Choice xmlns:p14="http://schemas.microsoft.com/office/powerpoint/2010/main" xmlns="" Requires="p14">
      <p:transition spd="med" advClick="1" p14:dur="1000">
        <p:fade thruBlk="1"/>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Rectangle 2"/>
          <p:cNvSpPr/>
          <p:nvPr/>
        </p:nvSpPr>
        <p:spPr>
          <a:xfrm>
            <a:off x="539551" y="1665504"/>
            <a:ext cx="7920882" cy="11071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Char char="▪"/>
              <a:defRPr sz="2400">
                <a:latin typeface="Times New Roman"/>
                <a:ea typeface="Times New Roman"/>
                <a:cs typeface="Times New Roman"/>
                <a:sym typeface="Times New Roman"/>
              </a:defRPr>
            </a:lvl1pPr>
          </a:lstStyle>
          <a:p>
            <a:r>
              <a:t>Natural habitat of shigellae is limited to the intestinal tracts of humans and other primates, where they produce bacillary dysentery.</a:t>
            </a:r>
          </a:p>
        </p:txBody>
      </p:sp>
      <p:sp>
        <p:nvSpPr>
          <p:cNvPr id="351" name="TextBox 3"/>
          <p:cNvSpPr/>
          <p:nvPr/>
        </p:nvSpPr>
        <p:spPr>
          <a:xfrm>
            <a:off x="2843808" y="692695"/>
            <a:ext cx="3192002" cy="71540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4400">
                <a:latin typeface="Times New Roman"/>
                <a:ea typeface="Times New Roman"/>
                <a:cs typeface="Times New Roman"/>
                <a:sym typeface="Times New Roman"/>
              </a:defRPr>
            </a:lvl1pPr>
          </a:lstStyle>
          <a:p>
            <a:r>
              <a:t>The Shigellae</a:t>
            </a:r>
          </a:p>
        </p:txBody>
      </p:sp>
      <p:sp>
        <p:nvSpPr>
          <p:cNvPr id="352" name="Rectangle 4"/>
          <p:cNvSpPr/>
          <p:nvPr/>
        </p:nvSpPr>
        <p:spPr>
          <a:xfrm>
            <a:off x="539551" y="3105835"/>
            <a:ext cx="7920882" cy="76429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Char char="▪"/>
              <a:defRPr sz="2400">
                <a:latin typeface="Times New Roman"/>
                <a:ea typeface="Times New Roman"/>
                <a:cs typeface="Times New Roman"/>
                <a:sym typeface="Times New Roman"/>
              </a:defRPr>
            </a:lvl1pPr>
          </a:lstStyle>
          <a:p>
            <a:r>
              <a:t>Shigellae are slender gram-negative rods; coccobacillary forms occur in young cultures.</a:t>
            </a:r>
          </a:p>
        </p:txBody>
      </p:sp>
      <p:sp>
        <p:nvSpPr>
          <p:cNvPr id="353" name="Rectangle 5"/>
          <p:cNvSpPr/>
          <p:nvPr/>
        </p:nvSpPr>
        <p:spPr>
          <a:xfrm>
            <a:off x="467543" y="4221088"/>
            <a:ext cx="7920882" cy="11071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Char char="▪"/>
              <a:defRPr sz="2400">
                <a:latin typeface="Times New Roman"/>
                <a:ea typeface="Times New Roman"/>
                <a:cs typeface="Times New Roman"/>
                <a:sym typeface="Times New Roman"/>
              </a:defRPr>
            </a:lvl1pPr>
          </a:lstStyle>
          <a:p>
            <a:r>
              <a:t>Shigellae are facultative anaerobes but grow best aerobically. Convex, circular, transparent colonies with intact edges reach a diameter of about 2 mm in 24 hours.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Rectangle 1"/>
          <p:cNvSpPr/>
          <p:nvPr/>
        </p:nvSpPr>
        <p:spPr>
          <a:xfrm>
            <a:off x="539551" y="797510"/>
            <a:ext cx="7560842" cy="179299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Char char="▪"/>
              <a:defRPr sz="2400">
                <a:latin typeface="Times New Roman"/>
                <a:ea typeface="Times New Roman"/>
                <a:cs typeface="Times New Roman"/>
                <a:sym typeface="Times New Roman"/>
              </a:defRPr>
            </a:pPr>
            <a:r>
              <a:t>All shigellae ferment glucose. With the exception of </a:t>
            </a:r>
            <a:r>
              <a:rPr i="1"/>
              <a:t>Shigella sonnei</a:t>
            </a:r>
            <a:r>
              <a:t>, they do not ferment lactose. The inability to ferment lactose distinguishes shigellae on differential media. Shigellae form acid from carbohydrates but rarely produce gas.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7" name="Picture 2" descr="Picture 2"/>
          <p:cNvPicPr>
            <a:picLocks noChangeAspect="1"/>
          </p:cNvPicPr>
          <p:nvPr/>
        </p:nvPicPr>
        <p:blipFill>
          <a:blip r:embed="rId2">
            <a:extLst/>
          </a:blip>
          <a:stretch>
            <a:fillRect/>
          </a:stretch>
        </p:blipFill>
        <p:spPr>
          <a:xfrm>
            <a:off x="1835696" y="44623"/>
            <a:ext cx="5184323" cy="2730306"/>
          </a:xfrm>
          <a:prstGeom prst="rect">
            <a:avLst/>
          </a:prstGeom>
          <a:ln w="12700">
            <a:miter lim="400000"/>
          </a:ln>
        </p:spPr>
      </p:pic>
      <p:sp>
        <p:nvSpPr>
          <p:cNvPr id="358" name="Rectangle 2"/>
          <p:cNvSpPr/>
          <p:nvPr/>
        </p:nvSpPr>
        <p:spPr>
          <a:xfrm>
            <a:off x="467544" y="3284625"/>
            <a:ext cx="8676456" cy="31645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AutoNum type="alphaUcPeriod"/>
              <a:defRPr sz="2400">
                <a:latin typeface="Times New Roman"/>
                <a:ea typeface="Times New Roman"/>
                <a:cs typeface="Times New Roman"/>
                <a:sym typeface="Times New Roman"/>
              </a:defRPr>
            </a:pPr>
            <a:r>
              <a:t>Endotoxin Upon autolysis, all shigellae release their toxic lipopolysaccharide. This endotoxin probably contributes to the irritation of the bowel wall.</a:t>
            </a:r>
          </a:p>
          <a:p>
            <a:pPr>
              <a:defRPr sz="2400">
                <a:latin typeface="Times New Roman"/>
                <a:ea typeface="Times New Roman"/>
                <a:cs typeface="Times New Roman"/>
                <a:sym typeface="Times New Roman"/>
              </a:defRPr>
            </a:pPr>
            <a:endParaRPr/>
          </a:p>
          <a:p>
            <a:pPr>
              <a:defRPr sz="2400">
                <a:latin typeface="Times New Roman"/>
                <a:ea typeface="Times New Roman"/>
                <a:cs typeface="Times New Roman"/>
                <a:sym typeface="Times New Roman"/>
              </a:defRPr>
            </a:pPr>
            <a:r>
              <a:t>B. </a:t>
            </a:r>
            <a:r>
              <a:rPr i="1"/>
              <a:t>Shigella dysenteriae </a:t>
            </a:r>
            <a:r>
              <a:t>Exotoxin </a:t>
            </a:r>
            <a:r>
              <a:rPr i="1"/>
              <a:t>S dysenteriae </a:t>
            </a:r>
            <a:r>
              <a:t>type 1 (Shiga bacillus) produces a heat-labile exotoxin that affects both the gut and the central nervous system. The exotoxin is a protein that is antigenic (stimulating production of antitoxin) and lethal for experimental </a:t>
            </a:r>
          </a:p>
          <a:p>
            <a:pPr>
              <a:defRPr sz="2400">
                <a:latin typeface="Times New Roman"/>
                <a:ea typeface="Times New Roman"/>
                <a:cs typeface="Times New Roman"/>
                <a:sym typeface="Times New Roman"/>
              </a:defRPr>
            </a:pPr>
            <a:r>
              <a:t> animals</a:t>
            </a:r>
          </a:p>
        </p:txBody>
      </p:sp>
      <p:sp>
        <p:nvSpPr>
          <p:cNvPr id="359" name="TextBox 3"/>
          <p:cNvSpPr/>
          <p:nvPr/>
        </p:nvSpPr>
        <p:spPr>
          <a:xfrm>
            <a:off x="539551" y="2658890"/>
            <a:ext cx="1419187" cy="54407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200">
                <a:latin typeface="Times New Roman"/>
                <a:ea typeface="Times New Roman"/>
                <a:cs typeface="Times New Roman"/>
                <a:sym typeface="Times New Roman"/>
              </a:defRPr>
            </a:lvl1pPr>
          </a:lstStyle>
          <a:p>
            <a:r>
              <a:t>Toxins: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Rectangle 1"/>
          <p:cNvSpPr/>
          <p:nvPr/>
        </p:nvSpPr>
        <p:spPr>
          <a:xfrm>
            <a:off x="13815" y="1700808"/>
            <a:ext cx="8640962" cy="402399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indent="-457200">
              <a:buSzPct val="100000"/>
              <a:buAutoNum type="alphaUcPeriod"/>
              <a:defRPr sz="2000">
                <a:latin typeface="Times New Roman"/>
                <a:ea typeface="Times New Roman"/>
                <a:cs typeface="Times New Roman"/>
                <a:sym typeface="Times New Roman"/>
              </a:defRPr>
            </a:pPr>
            <a:r>
              <a:t>Specimens: include fresh stool, mucus flecks, and rectal swabs for culture. Large numbers of fecal leukocytes and some red blood cells often are seen microscopically. Serum specimens, if desired, must be taken 10 days apart to demonstrate a rise in titer of agglutinating antibodies.</a:t>
            </a:r>
          </a:p>
          <a:p>
            <a:pPr>
              <a:defRPr sz="2400">
                <a:latin typeface="Times New Roman"/>
                <a:ea typeface="Times New Roman"/>
                <a:cs typeface="Times New Roman"/>
                <a:sym typeface="Times New Roman"/>
              </a:defRPr>
            </a:pPr>
            <a:endParaRPr/>
          </a:p>
          <a:p>
            <a:pPr marL="457200" indent="-457200">
              <a:buSzPct val="100000"/>
              <a:buAutoNum type="alphaUcPeriod"/>
              <a:defRPr sz="2400">
                <a:latin typeface="Times New Roman"/>
                <a:ea typeface="Times New Roman"/>
                <a:cs typeface="Times New Roman"/>
                <a:sym typeface="Times New Roman"/>
              </a:defRPr>
            </a:pPr>
            <a:r>
              <a:t> </a:t>
            </a:r>
            <a:r>
              <a:rPr sz="2000"/>
              <a:t>Culture The materials are streaked on:</a:t>
            </a:r>
          </a:p>
          <a:p>
            <a:pPr>
              <a:defRPr sz="2000">
                <a:latin typeface="Times New Roman"/>
                <a:ea typeface="Times New Roman"/>
                <a:cs typeface="Times New Roman"/>
                <a:sym typeface="Times New Roman"/>
              </a:defRPr>
            </a:pPr>
            <a:r>
              <a:t>	* differential media (eg, MacConkey or EMB agar) </a:t>
            </a:r>
          </a:p>
          <a:p>
            <a:pPr>
              <a:defRPr sz="2000">
                <a:latin typeface="Times New Roman"/>
                <a:ea typeface="Times New Roman"/>
                <a:cs typeface="Times New Roman"/>
                <a:sym typeface="Times New Roman"/>
              </a:defRPr>
            </a:pPr>
            <a:r>
              <a:t>	*selective media (Hektoen enteric agar or </a:t>
            </a:r>
            <a:r>
              <a:rPr i="1"/>
              <a:t>Salmonella</a:t>
            </a:r>
            <a:r>
              <a:t>–</a:t>
            </a:r>
            <a:r>
              <a:rPr i="1"/>
              <a:t>Shigella</a:t>
            </a:r>
            <a:r>
              <a:t> agar.	</a:t>
            </a:r>
          </a:p>
          <a:p>
            <a:pPr>
              <a:defRPr sz="2000">
                <a:latin typeface="Times New Roman"/>
                <a:ea typeface="Times New Roman"/>
                <a:cs typeface="Times New Roman"/>
                <a:sym typeface="Times New Roman"/>
              </a:defRPr>
            </a:pPr>
            <a:r>
              <a:t>	*Colorless (lactose-negative) colonies are inoculated into TSI 	agar. 	Organisms that fail to produce H</a:t>
            </a:r>
            <a:r>
              <a:rPr baseline="-25000"/>
              <a:t>2</a:t>
            </a:r>
            <a:r>
              <a:t>S, that produce acid but not gas in the 	butt and an alkaline slant in TSI agar medium</a:t>
            </a:r>
            <a:r>
              <a:rPr>
                <a:latin typeface="+mn-lt"/>
                <a:ea typeface="+mn-ea"/>
                <a:cs typeface="+mn-cs"/>
                <a:sym typeface="Calibri"/>
              </a:rPr>
              <a:t> and that are nonmotile 	should be subjected to slide agglutination by specific </a:t>
            </a:r>
            <a:r>
              <a:rPr i="1">
                <a:latin typeface="+mn-lt"/>
                <a:ea typeface="+mn-ea"/>
                <a:cs typeface="+mn-cs"/>
                <a:sym typeface="Calibri"/>
              </a:rPr>
              <a:t>Shigella </a:t>
            </a:r>
            <a:r>
              <a:rPr>
                <a:latin typeface="+mn-lt"/>
                <a:ea typeface="+mn-ea"/>
                <a:cs typeface="+mn-cs"/>
                <a:sym typeface="Calibri"/>
              </a:rPr>
              <a:t>antisera.</a:t>
            </a:r>
          </a:p>
        </p:txBody>
      </p:sp>
      <p:sp>
        <p:nvSpPr>
          <p:cNvPr id="362" name="TextBox 2"/>
          <p:cNvSpPr/>
          <p:nvPr/>
        </p:nvSpPr>
        <p:spPr>
          <a:xfrm>
            <a:off x="3041555" y="686598"/>
            <a:ext cx="2940060" cy="66676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4000">
                <a:latin typeface="Times New Roman"/>
                <a:ea typeface="Times New Roman"/>
                <a:cs typeface="Times New Roman"/>
                <a:sym typeface="Times New Roman"/>
              </a:defRPr>
            </a:lvl1pPr>
          </a:lstStyle>
          <a:p>
            <a:r>
              <a:t>Lab diagnosis</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Rectangle 1"/>
          <p:cNvSpPr/>
          <p:nvPr/>
        </p:nvSpPr>
        <p:spPr>
          <a:xfrm>
            <a:off x="755576" y="1772816"/>
            <a:ext cx="7488833" cy="210833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800">
                <a:latin typeface="Times New Roman"/>
                <a:ea typeface="Times New Roman"/>
                <a:cs typeface="Times New Roman"/>
                <a:sym typeface="Times New Roman"/>
              </a:defRPr>
            </a:pPr>
            <a:r>
              <a:t>C. Serology: Normal persons often have agglutinins against several </a:t>
            </a:r>
            <a:r>
              <a:rPr i="1"/>
              <a:t>Shigella</a:t>
            </a:r>
            <a:r>
              <a:t> species. However, serial determinations of antibody titers may show a rise in specific antibody. Serology is not used to diagnose </a:t>
            </a:r>
            <a:r>
              <a:rPr i="1"/>
              <a:t>Shigella </a:t>
            </a:r>
            <a:r>
              <a:t>infections.</a:t>
            </a:r>
          </a:p>
        </p:txBody>
      </p:sp>
      <p:sp>
        <p:nvSpPr>
          <p:cNvPr id="365" name="TextBox 2"/>
          <p:cNvSpPr/>
          <p:nvPr/>
        </p:nvSpPr>
        <p:spPr>
          <a:xfrm>
            <a:off x="2771799" y="548679"/>
            <a:ext cx="2940061" cy="66676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4000">
                <a:latin typeface="Times New Roman"/>
                <a:ea typeface="Times New Roman"/>
                <a:cs typeface="Times New Roman"/>
                <a:sym typeface="Times New Roman"/>
              </a:defRPr>
            </a:lvl1pPr>
          </a:lstStyle>
          <a:p>
            <a:r>
              <a:t>Lab diagnosis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Rectangle 1"/>
          <p:cNvSpPr/>
          <p:nvPr/>
        </p:nvSpPr>
        <p:spPr>
          <a:xfrm>
            <a:off x="179511" y="1268759"/>
            <a:ext cx="8352930" cy="48790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Char char="▪"/>
              <a:defRPr sz="2400">
                <a:latin typeface="Times New Roman"/>
                <a:ea typeface="Times New Roman"/>
                <a:cs typeface="Times New Roman"/>
                <a:sym typeface="Times New Roman"/>
              </a:defRPr>
            </a:pPr>
            <a:r>
              <a:t>Salmonellae vary in length. Most isolates are motile with peritrichous flagella. </a:t>
            </a:r>
          </a:p>
          <a:p>
            <a:pPr>
              <a:defRPr sz="2400">
                <a:latin typeface="Times New Roman"/>
                <a:ea typeface="Times New Roman"/>
                <a:cs typeface="Times New Roman"/>
                <a:sym typeface="Times New Roman"/>
              </a:defRPr>
            </a:pPr>
            <a:endParaRPr/>
          </a:p>
          <a:p>
            <a:pPr marL="342900" indent="-342900">
              <a:buSzPct val="100000"/>
              <a:buChar char="▪"/>
              <a:defRPr sz="2400">
                <a:latin typeface="Times New Roman"/>
                <a:ea typeface="Times New Roman"/>
                <a:cs typeface="Times New Roman"/>
                <a:sym typeface="Times New Roman"/>
              </a:defRPr>
            </a:pPr>
            <a:r>
              <a:t>grow readily on simple media, but they almost never ferment lactose or sucrose. </a:t>
            </a:r>
          </a:p>
          <a:p>
            <a:pPr>
              <a:defRPr sz="2400">
                <a:latin typeface="Times New Roman"/>
                <a:ea typeface="Times New Roman"/>
                <a:cs typeface="Times New Roman"/>
                <a:sym typeface="Times New Roman"/>
              </a:defRPr>
            </a:pPr>
            <a:endParaRPr/>
          </a:p>
          <a:p>
            <a:pPr marL="342900" indent="-342900">
              <a:buSzPct val="100000"/>
              <a:buChar char="▪"/>
              <a:defRPr sz="2400">
                <a:latin typeface="Times New Roman"/>
                <a:ea typeface="Times New Roman"/>
                <a:cs typeface="Times New Roman"/>
                <a:sym typeface="Times New Roman"/>
              </a:defRPr>
            </a:pPr>
            <a:r>
              <a:t>They form acid and sometimes gas from glucose and mannose. They usually produce H2S. </a:t>
            </a:r>
          </a:p>
          <a:p>
            <a:pPr>
              <a:defRPr sz="2400">
                <a:latin typeface="Times New Roman"/>
                <a:ea typeface="Times New Roman"/>
                <a:cs typeface="Times New Roman"/>
                <a:sym typeface="Times New Roman"/>
              </a:defRPr>
            </a:pPr>
            <a:endParaRPr/>
          </a:p>
          <a:p>
            <a:pPr marL="342900" indent="-342900">
              <a:buSzPct val="100000"/>
              <a:buChar char="▪"/>
              <a:defRPr sz="2400">
                <a:latin typeface="Times New Roman"/>
                <a:ea typeface="Times New Roman"/>
                <a:cs typeface="Times New Roman"/>
                <a:sym typeface="Times New Roman"/>
              </a:defRPr>
            </a:pPr>
            <a:r>
              <a:t>They survive freezing in water for long periods. Salmonellae are resistant to certain chemicals (eg, brilliant green, sodium tetrathionate, sodium deoxycholate) that inhibit other enteric bacteria; such compounds are therefore useful for inclusion in media to isolate salmonellae from feces.</a:t>
            </a:r>
          </a:p>
        </p:txBody>
      </p:sp>
      <p:sp>
        <p:nvSpPr>
          <p:cNvPr id="314" name="TextBox 2"/>
          <p:cNvSpPr/>
          <p:nvPr/>
        </p:nvSpPr>
        <p:spPr>
          <a:xfrm>
            <a:off x="1619671" y="548679"/>
            <a:ext cx="5437174" cy="60541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600">
                <a:latin typeface="Times New Roman"/>
                <a:ea typeface="Times New Roman"/>
                <a:cs typeface="Times New Roman"/>
                <a:sym typeface="Times New Roman"/>
              </a:defRPr>
            </a:lvl1pPr>
          </a:lstStyle>
          <a:p>
            <a:r>
              <a:t>Morphology &amp; Identification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Rectangle 1"/>
          <p:cNvSpPr/>
          <p:nvPr/>
        </p:nvSpPr>
        <p:spPr>
          <a:xfrm>
            <a:off x="539551" y="1700808"/>
            <a:ext cx="7416826" cy="282169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Char char="▪"/>
              <a:defRPr sz="2400">
                <a:latin typeface="Times New Roman"/>
                <a:ea typeface="Times New Roman"/>
                <a:cs typeface="Times New Roman"/>
                <a:sym typeface="Times New Roman"/>
              </a:defRPr>
            </a:pPr>
            <a:r>
              <a:t> The members of the genus </a:t>
            </a:r>
            <a:r>
              <a:rPr i="1"/>
              <a:t>Salmonella</a:t>
            </a:r>
            <a:r>
              <a:t> were originally classified on the basis of:</a:t>
            </a:r>
          </a:p>
          <a:p>
            <a:pPr>
              <a:defRPr sz="2400">
                <a:latin typeface="Times New Roman"/>
                <a:ea typeface="Times New Roman"/>
                <a:cs typeface="Times New Roman"/>
                <a:sym typeface="Times New Roman"/>
              </a:defRPr>
            </a:pPr>
            <a:r>
              <a:t>	* epidemiology</a:t>
            </a:r>
          </a:p>
          <a:p>
            <a:pPr>
              <a:defRPr sz="2400">
                <a:latin typeface="Times New Roman"/>
                <a:ea typeface="Times New Roman"/>
                <a:cs typeface="Times New Roman"/>
                <a:sym typeface="Times New Roman"/>
              </a:defRPr>
            </a:pPr>
            <a:r>
              <a:t>	* host range</a:t>
            </a:r>
          </a:p>
          <a:p>
            <a:pPr>
              <a:defRPr sz="2400">
                <a:latin typeface="Times New Roman"/>
                <a:ea typeface="Times New Roman"/>
                <a:cs typeface="Times New Roman"/>
                <a:sym typeface="Times New Roman"/>
              </a:defRPr>
            </a:pPr>
            <a:r>
              <a:t>	* biochemical reactions, and </a:t>
            </a:r>
          </a:p>
          <a:p>
            <a:pPr>
              <a:defRPr sz="2400">
                <a:latin typeface="Times New Roman"/>
                <a:ea typeface="Times New Roman"/>
                <a:cs typeface="Times New Roman"/>
                <a:sym typeface="Times New Roman"/>
              </a:defRPr>
            </a:pPr>
            <a:r>
              <a:t>	*Structures of the O, H, and Vi (when present) </a:t>
            </a:r>
          </a:p>
          <a:p>
            <a:pPr>
              <a:defRPr sz="2400">
                <a:latin typeface="Times New Roman"/>
                <a:ea typeface="Times New Roman"/>
                <a:cs typeface="Times New Roman"/>
                <a:sym typeface="Times New Roman"/>
              </a:defRPr>
            </a:pPr>
            <a:r>
              <a:t> 	   antigens. </a:t>
            </a:r>
          </a:p>
          <a:p>
            <a:pPr>
              <a:defRPr sz="2400">
                <a:latin typeface="Times New Roman"/>
                <a:ea typeface="Times New Roman"/>
                <a:cs typeface="Times New Roman"/>
                <a:sym typeface="Times New Roman"/>
              </a:defRPr>
            </a:pPr>
            <a:r>
              <a:t>	*DNA–DNA hybridization. </a:t>
            </a:r>
          </a:p>
        </p:txBody>
      </p:sp>
      <p:sp>
        <p:nvSpPr>
          <p:cNvPr id="317" name="TextBox 2"/>
          <p:cNvSpPr/>
          <p:nvPr/>
        </p:nvSpPr>
        <p:spPr>
          <a:xfrm>
            <a:off x="3004604" y="476672"/>
            <a:ext cx="2897645" cy="66676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4000">
                <a:latin typeface="Times New Roman"/>
                <a:ea typeface="Times New Roman"/>
                <a:cs typeface="Times New Roman"/>
                <a:sym typeface="Times New Roman"/>
              </a:defRPr>
            </a:lvl1pPr>
          </a:lstStyle>
          <a:p>
            <a:r>
              <a:t>Classification</a:t>
            </a:r>
          </a:p>
        </p:txBody>
      </p:sp>
      <p:sp>
        <p:nvSpPr>
          <p:cNvPr id="318" name="Rectangle 3"/>
          <p:cNvSpPr/>
          <p:nvPr/>
        </p:nvSpPr>
        <p:spPr>
          <a:xfrm>
            <a:off x="539551" y="5013176"/>
            <a:ext cx="7416826" cy="11071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Char char="▪"/>
              <a:defRPr sz="2400" i="1">
                <a:latin typeface="Times New Roman"/>
                <a:ea typeface="Times New Roman"/>
                <a:cs typeface="Times New Roman"/>
                <a:sym typeface="Times New Roman"/>
              </a:defRPr>
            </a:pPr>
            <a:r>
              <a:t>Salmonella </a:t>
            </a:r>
            <a:r>
              <a:rPr i="0"/>
              <a:t>is divided into two species each with multiple subspecies and serotypes. The two species are </a:t>
            </a:r>
            <a:r>
              <a:t>Salmonella enterica </a:t>
            </a:r>
            <a:r>
              <a:rPr i="0"/>
              <a:t>and </a:t>
            </a:r>
            <a:r>
              <a:t>Salmonella bongori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Text Box 3"/>
          <p:cNvSpPr/>
          <p:nvPr/>
        </p:nvSpPr>
        <p:spPr>
          <a:xfrm>
            <a:off x="0" y="1143000"/>
            <a:ext cx="4114800" cy="197815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spcBef>
                <a:spcPts val="2600"/>
              </a:spcBef>
              <a:defRPr sz="4400" b="1" i="1">
                <a:solidFill>
                  <a:srgbClr val="14078B"/>
                </a:solidFill>
                <a:latin typeface="Arial"/>
                <a:ea typeface="Arial"/>
                <a:cs typeface="Arial"/>
                <a:sym typeface="Arial"/>
              </a:defRPr>
            </a:lvl1pPr>
          </a:lstStyle>
          <a:p>
            <a:r>
              <a:t>Epidemiology of Salmonella Infection</a:t>
            </a:r>
          </a:p>
        </p:txBody>
      </p:sp>
      <p:grpSp>
        <p:nvGrpSpPr>
          <p:cNvPr id="326" name="Group 6"/>
          <p:cNvGrpSpPr/>
          <p:nvPr/>
        </p:nvGrpSpPr>
        <p:grpSpPr>
          <a:xfrm>
            <a:off x="4114800" y="0"/>
            <a:ext cx="4810125" cy="6858000"/>
            <a:chOff x="0" y="0"/>
            <a:chExt cx="4810125" cy="6858000"/>
          </a:xfrm>
        </p:grpSpPr>
        <p:grpSp>
          <p:nvGrpSpPr>
            <p:cNvPr id="323" name="Picture 2"/>
            <p:cNvGrpSpPr/>
            <p:nvPr/>
          </p:nvGrpSpPr>
          <p:grpSpPr>
            <a:xfrm>
              <a:off x="0" y="0"/>
              <a:ext cx="4810125" cy="6858000"/>
              <a:chOff x="0" y="0"/>
              <a:chExt cx="4810125" cy="6858000"/>
            </a:xfrm>
          </p:grpSpPr>
          <p:sp>
            <p:nvSpPr>
              <p:cNvPr id="321" name="Rectangle"/>
              <p:cNvSpPr/>
              <p:nvPr/>
            </p:nvSpPr>
            <p:spPr>
              <a:xfrm>
                <a:off x="0" y="0"/>
                <a:ext cx="4810125" cy="6858000"/>
              </a:xfrm>
              <a:prstGeom prst="rect">
                <a:avLst/>
              </a:prstGeom>
              <a:solidFill>
                <a:srgbClr val="FFFFFF"/>
              </a:solidFill>
              <a:ln w="12700" cap="flat">
                <a:noFill/>
                <a:miter lim="400000"/>
              </a:ln>
              <a:effectLst/>
            </p:spPr>
            <p:txBody>
              <a:bodyPr wrap="square" lIns="45719" tIns="45719" rIns="45719" bIns="45719" numCol="1" anchor="ctr">
                <a:noAutofit/>
              </a:bodyPr>
              <a:lstStyle/>
              <a:p>
                <a:endParaRPr/>
              </a:p>
            </p:txBody>
          </p:sp>
          <p:pic>
            <p:nvPicPr>
              <p:cNvPr id="322" name="image2.png" descr="image2.png"/>
              <p:cNvPicPr>
                <a:picLocks noChangeAspect="1"/>
              </p:cNvPicPr>
              <p:nvPr/>
            </p:nvPicPr>
            <p:blipFill>
              <a:blip r:embed="rId2">
                <a:extLst/>
              </a:blip>
              <a:stretch>
                <a:fillRect/>
              </a:stretch>
            </p:blipFill>
            <p:spPr>
              <a:xfrm>
                <a:off x="0" y="0"/>
                <a:ext cx="4810125" cy="6858000"/>
              </a:xfrm>
              <a:prstGeom prst="rect">
                <a:avLst/>
              </a:prstGeom>
              <a:ln w="12700" cap="flat">
                <a:noFill/>
                <a:miter lim="400000"/>
              </a:ln>
              <a:effectLst/>
            </p:spPr>
          </p:pic>
        </p:grpSp>
        <p:sp>
          <p:nvSpPr>
            <p:cNvPr id="324" name="Rectangle 4"/>
            <p:cNvSpPr/>
            <p:nvPr/>
          </p:nvSpPr>
          <p:spPr>
            <a:xfrm>
              <a:off x="2362200" y="1143000"/>
              <a:ext cx="1371600" cy="457200"/>
            </a:xfrm>
            <a:prstGeom prst="rect">
              <a:avLst/>
            </a:prstGeom>
            <a:solidFill>
              <a:srgbClr val="FFFFFF"/>
            </a:solidFill>
            <a:ln w="12700" cap="flat">
              <a:noFill/>
              <a:miter lim="400000"/>
            </a:ln>
            <a:effectLst/>
          </p:spPr>
          <p:txBody>
            <a:bodyPr wrap="square" lIns="45719" tIns="45719" rIns="45719" bIns="45719" numCol="1" anchor="ctr">
              <a:noAutofit/>
            </a:bodyPr>
            <a:lstStyle/>
            <a:p>
              <a:pPr>
                <a:spcBef>
                  <a:spcPts val="400"/>
                </a:spcBef>
                <a:defRPr sz="3600" b="1">
                  <a:latin typeface="Arial"/>
                  <a:ea typeface="Arial"/>
                  <a:cs typeface="Arial"/>
                  <a:sym typeface="Arial"/>
                </a:defRPr>
              </a:pPr>
              <a:endParaRPr/>
            </a:p>
          </p:txBody>
        </p:sp>
        <p:sp>
          <p:nvSpPr>
            <p:cNvPr id="325" name="Rectangle 5"/>
            <p:cNvSpPr/>
            <p:nvPr/>
          </p:nvSpPr>
          <p:spPr>
            <a:xfrm>
              <a:off x="3733800" y="3962400"/>
              <a:ext cx="609600" cy="228600"/>
            </a:xfrm>
            <a:prstGeom prst="rect">
              <a:avLst/>
            </a:prstGeom>
            <a:solidFill>
              <a:srgbClr val="FFFFFF"/>
            </a:solidFill>
            <a:ln w="12700" cap="flat">
              <a:noFill/>
              <a:miter lim="400000"/>
            </a:ln>
            <a:effectLst/>
          </p:spPr>
          <p:txBody>
            <a:bodyPr wrap="square" lIns="45719" tIns="45719" rIns="45719" bIns="45719" numCol="1" anchor="ctr">
              <a:noAutofit/>
            </a:bodyPr>
            <a:lstStyle/>
            <a:p>
              <a:pPr>
                <a:spcBef>
                  <a:spcPts val="400"/>
                </a:spcBef>
                <a:defRPr sz="3600" b="1">
                  <a:latin typeface="Arial"/>
                  <a:ea typeface="Arial"/>
                  <a:cs typeface="Arial"/>
                  <a:sym typeface="Arial"/>
                </a:defRPr>
              </a:pPr>
              <a:endParaRPr/>
            </a:p>
          </p:txBody>
        </p:sp>
      </p:grpSp>
    </p:spTree>
  </p:cSld>
  <p:clrMapOvr>
    <a:masterClrMapping/>
  </p:clrMapOvr>
  <mc:AlternateContent xmlns:mc="http://schemas.openxmlformats.org/markup-compatibility/2006">
    <mc:Choice xmlns:p14="http://schemas.microsoft.com/office/powerpoint/2010/main" xmlns="" Requires="p14">
      <p:transition spd="med" advClick="1" p14:dur="1000">
        <p:fade thruBlk="1"/>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Rectangle 1"/>
          <p:cNvSpPr/>
          <p:nvPr/>
        </p:nvSpPr>
        <p:spPr>
          <a:xfrm>
            <a:off x="755576" y="1268759"/>
            <a:ext cx="7416825" cy="24787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Char char="▪"/>
              <a:defRPr sz="2400">
                <a:latin typeface="Times New Roman"/>
                <a:ea typeface="Times New Roman"/>
                <a:cs typeface="Times New Roman"/>
                <a:sym typeface="Times New Roman"/>
              </a:defRPr>
            </a:pPr>
            <a:r>
              <a:t>S </a:t>
            </a:r>
            <a:r>
              <a:rPr i="1"/>
              <a:t>Typhi</a:t>
            </a:r>
            <a:r>
              <a:t>, </a:t>
            </a:r>
            <a:r>
              <a:rPr i="1"/>
              <a:t>S Choleraesuis</a:t>
            </a:r>
            <a:r>
              <a:t>, and perhaps </a:t>
            </a:r>
            <a:r>
              <a:rPr i="1"/>
              <a:t>Salmonella Paratyphi </a:t>
            </a:r>
            <a:r>
              <a:t>A and </a:t>
            </a:r>
            <a:r>
              <a:rPr i="1"/>
              <a:t>Salmonella Paratyphi </a:t>
            </a:r>
            <a:r>
              <a:t>B are primarily infective for humans, and infection with these organisms implies acquisition from a human source. The vast majority of salmonellae, however, are chiefly pathogenic in animals that constitute the reservoir for human infection.</a:t>
            </a:r>
          </a:p>
        </p:txBody>
      </p:sp>
      <p:sp>
        <p:nvSpPr>
          <p:cNvPr id="329" name="TextBox 3"/>
          <p:cNvSpPr/>
          <p:nvPr/>
        </p:nvSpPr>
        <p:spPr>
          <a:xfrm>
            <a:off x="2987824" y="476672"/>
            <a:ext cx="2491492" cy="605418"/>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600">
                <a:latin typeface="Times New Roman"/>
                <a:ea typeface="Times New Roman"/>
                <a:cs typeface="Times New Roman"/>
                <a:sym typeface="Times New Roman"/>
              </a:defRPr>
            </a:lvl1pPr>
          </a:lstStyle>
          <a:p>
            <a:r>
              <a:t>Pathogenesis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Rectangle 2"/>
          <p:cNvSpPr/>
          <p:nvPr/>
        </p:nvSpPr>
        <p:spPr>
          <a:xfrm>
            <a:off x="323527" y="548679"/>
            <a:ext cx="8424938" cy="52219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Char char="▪"/>
              <a:defRPr sz="2400">
                <a:latin typeface="Times New Roman"/>
                <a:ea typeface="Times New Roman"/>
                <a:cs typeface="Times New Roman"/>
                <a:sym typeface="Times New Roman"/>
              </a:defRPr>
            </a:pPr>
            <a:r>
              <a:t>The organisms almost always enter via the oral route, usually with contaminated food or drink and cause three main disease:</a:t>
            </a:r>
          </a:p>
          <a:p>
            <a:pPr marL="457200" indent="-457200">
              <a:buSzPct val="100000"/>
              <a:buAutoNum type="alphaUcPeriod"/>
              <a:defRPr sz="2400">
                <a:solidFill>
                  <a:srgbClr val="FF0000"/>
                </a:solidFill>
                <a:latin typeface="Times New Roman"/>
                <a:ea typeface="Times New Roman"/>
                <a:cs typeface="Times New Roman"/>
                <a:sym typeface="Times New Roman"/>
              </a:defRPr>
            </a:pPr>
            <a:r>
              <a:t>The “Enteric Fevers” (Typhoid Fever)</a:t>
            </a:r>
          </a:p>
          <a:p>
            <a:pPr>
              <a:defRPr sz="2400" i="1">
                <a:latin typeface="Times New Roman"/>
                <a:ea typeface="Times New Roman"/>
                <a:cs typeface="Times New Roman"/>
                <a:sym typeface="Times New Roman"/>
              </a:defRPr>
            </a:pPr>
            <a:r>
              <a:t>Salmonella typhi: </a:t>
            </a:r>
            <a:r>
              <a:rPr i="0"/>
              <a:t>The ingested salmonellae reach the small intestine, from which they enter the lymphatics and then the bloodstream. They are carried by the blood to many organs, including the intestine. The organisms multiply in intestinal lymphoid tissue and are excreted in stools. After an incubation period of 10–14 days.</a:t>
            </a:r>
          </a:p>
          <a:p>
            <a:pPr>
              <a:defRPr sz="2400">
                <a:latin typeface="Times New Roman"/>
                <a:ea typeface="Times New Roman"/>
                <a:cs typeface="Times New Roman"/>
                <a:sym typeface="Times New Roman"/>
              </a:defRPr>
            </a:pPr>
            <a:endParaRPr/>
          </a:p>
          <a:p>
            <a:pPr>
              <a:defRPr sz="2400">
                <a:latin typeface="Times New Roman"/>
                <a:ea typeface="Times New Roman"/>
                <a:cs typeface="Times New Roman"/>
                <a:sym typeface="Times New Roman"/>
              </a:defRPr>
            </a:pPr>
            <a:r>
              <a:t>B.  </a:t>
            </a:r>
            <a:r>
              <a:rPr>
                <a:solidFill>
                  <a:srgbClr val="FF0000"/>
                </a:solidFill>
              </a:rPr>
              <a:t>Bacteremia with Focal Lesions </a:t>
            </a:r>
          </a:p>
          <a:p>
            <a:pPr>
              <a:defRPr sz="2400">
                <a:latin typeface="Times New Roman"/>
                <a:ea typeface="Times New Roman"/>
                <a:cs typeface="Times New Roman"/>
                <a:sym typeface="Times New Roman"/>
              </a:defRPr>
            </a:pPr>
            <a:r>
              <a:t>This is associated commonly with </a:t>
            </a:r>
            <a:r>
              <a:rPr i="1"/>
              <a:t>S choleraesuis</a:t>
            </a:r>
          </a:p>
          <a:p>
            <a:pPr>
              <a:defRPr sz="2400">
                <a:latin typeface="Times New Roman"/>
                <a:ea typeface="Times New Roman"/>
                <a:cs typeface="Times New Roman"/>
                <a:sym typeface="Times New Roman"/>
              </a:defRPr>
            </a:pPr>
            <a:endParaRPr/>
          </a:p>
          <a:p>
            <a:pPr>
              <a:defRPr sz="2400">
                <a:solidFill>
                  <a:srgbClr val="FF0000"/>
                </a:solidFill>
                <a:latin typeface="Times New Roman"/>
                <a:ea typeface="Times New Roman"/>
                <a:cs typeface="Times New Roman"/>
                <a:sym typeface="Times New Roman"/>
              </a:defRPr>
            </a:pPr>
            <a:r>
              <a:t> C.  Enterocolitis</a:t>
            </a:r>
          </a:p>
          <a:p>
            <a:pPr>
              <a:defRPr sz="2400">
                <a:latin typeface="Times New Roman"/>
                <a:ea typeface="Times New Roman"/>
                <a:cs typeface="Times New Roman"/>
                <a:sym typeface="Times New Roman"/>
              </a:defRPr>
            </a:pPr>
            <a:r>
              <a:t> </a:t>
            </a:r>
            <a:r>
              <a:rPr i="1"/>
              <a:t>S Typhimurium </a:t>
            </a:r>
            <a:r>
              <a:t>and </a:t>
            </a:r>
            <a:r>
              <a:rPr i="1"/>
              <a:t>Salmonella Enteritidis </a:t>
            </a:r>
            <a:r>
              <a:t>are prominent.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Rectangle 1"/>
          <p:cNvSpPr/>
          <p:nvPr/>
        </p:nvSpPr>
        <p:spPr>
          <a:xfrm>
            <a:off x="673723" y="1052736"/>
            <a:ext cx="7920882" cy="453619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indent="-457200">
              <a:buSzPct val="100000"/>
              <a:buAutoNum type="alphaUcPeriod"/>
              <a:defRPr sz="2400">
                <a:solidFill>
                  <a:srgbClr val="FF0000"/>
                </a:solidFill>
                <a:latin typeface="Times New Roman"/>
                <a:ea typeface="Times New Roman"/>
                <a:cs typeface="Times New Roman"/>
                <a:sym typeface="Times New Roman"/>
              </a:defRPr>
            </a:pPr>
            <a:r>
              <a:t>Specimens:</a:t>
            </a:r>
            <a:r>
              <a:rPr>
                <a:solidFill>
                  <a:srgbClr val="000000"/>
                </a:solidFill>
              </a:rPr>
              <a:t> </a:t>
            </a:r>
          </a:p>
          <a:p>
            <a:pPr>
              <a:defRPr sz="2400">
                <a:latin typeface="Times New Roman"/>
                <a:ea typeface="Times New Roman"/>
                <a:cs typeface="Times New Roman"/>
                <a:sym typeface="Times New Roman"/>
              </a:defRPr>
            </a:pPr>
            <a:r>
              <a:t>	* Blood for culture must be taken repeatedly. In enteric fevers and septicaemias, blood culture results are often positive in the first week of the disease. </a:t>
            </a:r>
          </a:p>
          <a:p>
            <a:pPr>
              <a:defRPr sz="2400">
                <a:latin typeface="Times New Roman"/>
                <a:ea typeface="Times New Roman"/>
                <a:cs typeface="Times New Roman"/>
                <a:sym typeface="Times New Roman"/>
              </a:defRPr>
            </a:pPr>
            <a:r>
              <a:t>	* Bone marrow cultures may be useful.</a:t>
            </a:r>
          </a:p>
          <a:p>
            <a:pPr>
              <a:defRPr sz="2400">
                <a:latin typeface="Times New Roman"/>
                <a:ea typeface="Times New Roman"/>
                <a:cs typeface="Times New Roman"/>
                <a:sym typeface="Times New Roman"/>
              </a:defRPr>
            </a:pPr>
            <a:r>
              <a:t>	* Urine culture results may be positive after the second</a:t>
            </a:r>
          </a:p>
          <a:p>
            <a:pPr>
              <a:defRPr sz="2400">
                <a:latin typeface="Times New Roman"/>
                <a:ea typeface="Times New Roman"/>
                <a:cs typeface="Times New Roman"/>
                <a:sym typeface="Times New Roman"/>
              </a:defRPr>
            </a:pPr>
            <a:r>
              <a:t>               week. </a:t>
            </a:r>
          </a:p>
          <a:p>
            <a:pPr>
              <a:defRPr sz="2400">
                <a:latin typeface="Times New Roman"/>
                <a:ea typeface="Times New Roman"/>
                <a:cs typeface="Times New Roman"/>
                <a:sym typeface="Times New Roman"/>
              </a:defRPr>
            </a:pPr>
            <a:r>
              <a:t>	*Stool specimens also must be taken repeatedly. In enteric fevers, the stools yield positive results from the second or third week on; in enterocolitis, the stools yield positive results during the first week. A positive culture of duodenal drainage establishes the presence of salmonellae in the biliary tract in carriers.</a:t>
            </a:r>
          </a:p>
        </p:txBody>
      </p:sp>
      <p:sp>
        <p:nvSpPr>
          <p:cNvPr id="334" name="TextBox 2"/>
          <p:cNvSpPr/>
          <p:nvPr/>
        </p:nvSpPr>
        <p:spPr>
          <a:xfrm>
            <a:off x="2123727" y="476672"/>
            <a:ext cx="4519872" cy="66676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4000">
                <a:latin typeface="Times New Roman"/>
                <a:ea typeface="Times New Roman"/>
                <a:cs typeface="Times New Roman"/>
                <a:sym typeface="Times New Roman"/>
              </a:defRPr>
            </a:lvl1pPr>
          </a:lstStyle>
          <a:p>
            <a:r>
              <a:t>Laboratory Diagnosis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Rectangle 1"/>
          <p:cNvSpPr/>
          <p:nvPr/>
        </p:nvSpPr>
        <p:spPr>
          <a:xfrm>
            <a:off x="611560" y="692696"/>
            <a:ext cx="7488833" cy="179299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a:latin typeface="Times New Roman"/>
                <a:ea typeface="Times New Roman"/>
                <a:cs typeface="Times New Roman"/>
                <a:sym typeface="Times New Roman"/>
              </a:defRPr>
            </a:pPr>
            <a:r>
              <a:t>B</a:t>
            </a:r>
            <a:r>
              <a:rPr>
                <a:solidFill>
                  <a:srgbClr val="FF0000"/>
                </a:solidFill>
              </a:rPr>
              <a:t>. Bacteriologic Methods:</a:t>
            </a:r>
          </a:p>
          <a:p>
            <a:pPr>
              <a:defRPr sz="2400">
                <a:latin typeface="Times New Roman"/>
                <a:ea typeface="Times New Roman"/>
                <a:cs typeface="Times New Roman"/>
                <a:sym typeface="Times New Roman"/>
              </a:defRPr>
            </a:pPr>
            <a:r>
              <a:t>1. Differential medium cultures:- EMB, MacConkey, or deoxycholate medium permits rapid detection of lactose non fermenters (not only </a:t>
            </a:r>
            <a:r>
              <a:rPr i="1"/>
              <a:t>salmonellae</a:t>
            </a:r>
            <a:r>
              <a:t> and </a:t>
            </a:r>
            <a:r>
              <a:rPr i="1"/>
              <a:t>shigellae</a:t>
            </a:r>
            <a:r>
              <a:t> but also </a:t>
            </a:r>
            <a:r>
              <a:rPr i="1"/>
              <a:t>Proteus</a:t>
            </a:r>
            <a:r>
              <a:t>, </a:t>
            </a:r>
            <a:r>
              <a:rPr i="1"/>
              <a:t>Serratia</a:t>
            </a:r>
            <a:r>
              <a:t>, </a:t>
            </a:r>
            <a:r>
              <a:rPr i="1"/>
              <a:t>Pseudomonas</a:t>
            </a:r>
            <a:r>
              <a:t>, and so on.</a:t>
            </a:r>
          </a:p>
        </p:txBody>
      </p:sp>
      <p:sp>
        <p:nvSpPr>
          <p:cNvPr id="337" name="Rectangle 2"/>
          <p:cNvSpPr/>
          <p:nvPr/>
        </p:nvSpPr>
        <p:spPr>
          <a:xfrm>
            <a:off x="611560" y="2887776"/>
            <a:ext cx="7344817" cy="156591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85750" indent="-285750">
              <a:buSzPct val="100000"/>
              <a:buChar char="▪"/>
            </a:pPr>
            <a:r>
              <a:t> </a:t>
            </a:r>
            <a:r>
              <a:rPr sz="2400">
                <a:latin typeface="Times New Roman"/>
                <a:ea typeface="Times New Roman"/>
                <a:cs typeface="Times New Roman"/>
                <a:sym typeface="Times New Roman"/>
              </a:rPr>
              <a:t>Gram-positive organisms are somewhat inhibited. Bismuth sulfite medium permits rapid detection of salmonellae, which form black colonies because of H</a:t>
            </a:r>
            <a:r>
              <a:rPr sz="2400" baseline="-25000">
                <a:latin typeface="Times New Roman"/>
                <a:ea typeface="Times New Roman"/>
                <a:cs typeface="Times New Roman"/>
                <a:sym typeface="Times New Roman"/>
              </a:rPr>
              <a:t>2</a:t>
            </a:r>
            <a:r>
              <a:rPr sz="2400">
                <a:latin typeface="Times New Roman"/>
                <a:ea typeface="Times New Roman"/>
                <a:cs typeface="Times New Roman"/>
                <a:sym typeface="Times New Roman"/>
              </a:rPr>
              <a:t>S production. Many salmonellae produce H</a:t>
            </a:r>
            <a:r>
              <a:rPr sz="2400" baseline="-25000">
                <a:latin typeface="Times New Roman"/>
                <a:ea typeface="Times New Roman"/>
                <a:cs typeface="Times New Roman"/>
                <a:sym typeface="Times New Roman"/>
              </a:rPr>
              <a:t>2</a:t>
            </a:r>
            <a:r>
              <a:rPr sz="2400">
                <a:latin typeface="Times New Roman"/>
                <a:ea typeface="Times New Roman"/>
                <a:cs typeface="Times New Roman"/>
                <a:sym typeface="Times New Roman"/>
              </a:rPr>
              <a:t>S.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Rectangle 1"/>
          <p:cNvSpPr/>
          <p:nvPr/>
        </p:nvSpPr>
        <p:spPr>
          <a:xfrm>
            <a:off x="373948" y="620687"/>
            <a:ext cx="8352930" cy="385039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a:latin typeface="Times New Roman"/>
                <a:ea typeface="Times New Roman"/>
                <a:cs typeface="Times New Roman"/>
                <a:sym typeface="Times New Roman"/>
              </a:defRPr>
            </a:pPr>
            <a:r>
              <a:t>2. Selective medium cultures—The specimen is plated on salmonella-shigella (SS) agar, Hektoen enteric agar, xylose-lysine decarboxylase (XLD) agar, or deoxycholatecitrate agar, which favor growth of salmonellae and shigellae over other Enterobacteriaceae.</a:t>
            </a:r>
          </a:p>
          <a:p>
            <a:pPr>
              <a:defRPr sz="2400">
                <a:latin typeface="Times New Roman"/>
                <a:ea typeface="Times New Roman"/>
                <a:cs typeface="Times New Roman"/>
                <a:sym typeface="Times New Roman"/>
              </a:defRPr>
            </a:pPr>
            <a:endParaRPr/>
          </a:p>
          <a:p>
            <a:pPr>
              <a:defRPr sz="2400">
                <a:latin typeface="Times New Roman"/>
                <a:ea typeface="Times New Roman"/>
                <a:cs typeface="Times New Roman"/>
                <a:sym typeface="Times New Roman"/>
              </a:defRPr>
            </a:pPr>
            <a:r>
              <a:t>3. Enrichment cultures—The specimen (usually stool) also is put into selenite F or tetrathionate broth, both of which inhibit replication of normal intestinal bacteria and permit multiplication of salmonellae. After incubation for 1–2 days, this is plated on differential and selective media.</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1115</Words>
  <PresentationFormat>On-screen Show (4:3)</PresentationFormat>
  <Paragraphs>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Toshiba7</dc:creator>
  <cp:lastModifiedBy>Toshiba7</cp:lastModifiedBy>
  <cp:revision>1</cp:revision>
  <dcterms:modified xsi:type="dcterms:W3CDTF">2021-05-03T18:33:49Z</dcterms:modified>
</cp:coreProperties>
</file>